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1106" r:id="rId2"/>
    <p:sldId id="1088" r:id="rId3"/>
    <p:sldId id="1103" r:id="rId4"/>
    <p:sldId id="1100" r:id="rId5"/>
    <p:sldId id="1098" r:id="rId6"/>
    <p:sldId id="1104" r:id="rId7"/>
    <p:sldId id="1101" r:id="rId8"/>
    <p:sldId id="1099" r:id="rId9"/>
    <p:sldId id="1105" r:id="rId10"/>
    <p:sldId id="1102" r:id="rId11"/>
    <p:sldId id="1091" r:id="rId1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1999" cy="109681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223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 err="1">
                <a:solidFill>
                  <a:schemeClr val="bg2"/>
                </a:solidFill>
              </a:rPr>
              <a:t>Cik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labi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Jēzus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rokās</a:t>
            </a:r>
            <a:r>
              <a:rPr lang="en-GB" b="1" dirty="0">
                <a:solidFill>
                  <a:schemeClr val="bg2"/>
                </a:solidFill>
              </a:rPr>
              <a:t>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9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Cik labi Jēzus rokās!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Viņa mīļās sirds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Ir klusa miera vieta,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Tur svēta laime mirdz.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 Labā Gana balsi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mani aicina: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“Nāc, nogurušo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ceļ’niek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Manis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atspirgties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!”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45040" y="335292"/>
            <a:ext cx="174154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Cik labi Jēzus rokās!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Viņa mīļās sirds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Ir klusa miera vieta,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Tur svēta laime mirdz.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 Jēzus mīļās rokās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Ir droša paēna,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Tur grēka nasta nespiež,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Sirds mieru atrada.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Tur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dvēs’le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nejūt sāpes,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 raizēm brīva tā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sava Pestītāja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Nu laimi izbauda.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45040" y="335292"/>
            <a:ext cx="174154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Cik labi Jēzus rokās!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Viņa mīļās sirds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Ir klusa miera vieta,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Tur svēta laime mirdz.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Tev pateicos, mans Jēzu,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 Tu tik brīnišķi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 grēkiem mani glābi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 Savu upuri.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Uz Tavu atnākšanu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ilgās gaidīšu,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Līdz Tevi, savu Ganu,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vaigā skatīšu.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45040" y="335292"/>
            <a:ext cx="174154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Cik labi Jēzus rokās!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Viņa mīļās sirds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Ir klusa miera vieta,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Tur svēta laime mirdz.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</TotalTime>
  <Words>187</Words>
  <Application>Microsoft Macintosh PowerPoint</Application>
  <PresentationFormat>Widescreen</PresentationFormat>
  <Paragraphs>46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 Light</vt:lpstr>
      <vt:lpstr>Office Theme</vt:lpstr>
      <vt:lpstr>223. Cik labi Jēzus rokās!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24</cp:revision>
  <dcterms:created xsi:type="dcterms:W3CDTF">2023-10-06T20:25:52Z</dcterms:created>
  <dcterms:modified xsi:type="dcterms:W3CDTF">2023-11-21T10:20:43Z</dcterms:modified>
</cp:coreProperties>
</file>