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88" r:id="rId3"/>
    <p:sldId id="1101" r:id="rId4"/>
    <p:sldId id="1099" r:id="rId5"/>
    <p:sldId id="1102" r:id="rId6"/>
    <p:sldId id="1100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222</a:t>
            </a:r>
            <a:r>
              <a:rPr lang="lv-LV" b="1" dirty="0">
                <a:solidFill>
                  <a:schemeClr val="bg2"/>
                </a:solidFill>
              </a:rPr>
              <a:t>. Dievs ļoti mīlē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9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ļoti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visus ļaudis,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ļoti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pasauli.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2200" y="335292"/>
            <a:ext cx="16043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tādēļ dziedu es: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esmu vājš.”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biju saistīts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Vēl grēku saitēs,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lūdzu Jēzu,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pestīja.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2200" y="335292"/>
            <a:ext cx="16043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tādēļ dziedu es: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esmu vājš.”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Mans Glābējs Jēzus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maniem grēkiem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krusta koka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Reiz nomira.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2200" y="335292"/>
            <a:ext cx="16043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tādēļ dziedu es: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esmu vājš.”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gribu slavēt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mīlestību,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Kamēr šai dzīvē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Sirds pukstēt rims.</a:t>
            </a:r>
            <a:r>
              <a:rPr lang="ru-RU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2200" y="335292"/>
            <a:ext cx="16043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tādēļ dziedu es: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mani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esmu vājš.”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</TotalTime>
  <Words>145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222. Dievs ļoti mīlē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23</cp:revision>
  <dcterms:created xsi:type="dcterms:W3CDTF">2023-10-06T20:25:52Z</dcterms:created>
  <dcterms:modified xsi:type="dcterms:W3CDTF">2023-11-21T10:11:29Z</dcterms:modified>
</cp:coreProperties>
</file>