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</p:sldIdLst>
  <p:sldSz cy="6858000" cx="12192000"/>
  <p:notesSz cx="6858000" cy="9144000"/>
  <p:embeddedFontLst>
    <p:embeddedFont>
      <p:font typeface="Open Sans Light"/>
      <p:regular r:id="rId14"/>
      <p:bold r:id="rId15"/>
      <p:italic r:id="rId16"/>
      <p:boldItalic r:id="rId17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GoogleSlidesCustomDataVersion2">
      <go:slidesCustomData xmlns:go="http://customooxmlschemas.google.com/" r:id="rId18" roundtripDataSignature="AMtx7mgaq3Eoz9mkwRqPFLDtxtYUTYdIC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384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font" Target="fonts/OpenSansLight-bold.fntdata"/><Relationship Id="rId14" Type="http://schemas.openxmlformats.org/officeDocument/2006/relationships/font" Target="fonts/OpenSansLight-regular.fntdata"/><Relationship Id="rId17" Type="http://schemas.openxmlformats.org/officeDocument/2006/relationships/font" Target="fonts/OpenSansLight-boldItalic.fntdata"/><Relationship Id="rId16" Type="http://schemas.openxmlformats.org/officeDocument/2006/relationships/font" Target="fonts/OpenSansLight-italic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18" Type="http://customschemas.google.com/relationships/presentationmetadata" Target="metadata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lv-LV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6" name="Google Shape;86;p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92" name="Google Shape;92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99" name="Google Shape;99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06" name="Google Shape;106;p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13" name="Google Shape;113;p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20" name="Google Shape;120;p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27" name="Google Shape;127;p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4" name="Google Shape;134;p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0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10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8" name="Google Shape;18;p1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1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1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1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1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" name="Google Shape;24;p1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12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12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8" name="Google Shape;28;p1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1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1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13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13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4" name="Google Shape;34;p1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1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1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14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14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0" name="Google Shape;40;p14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1" name="Google Shape;41;p1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1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1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5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" name="Google Shape;46;p15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7" name="Google Shape;47;p15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8" name="Google Shape;48;p15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9" name="Google Shape;49;p15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0" name="Google Shape;50;p1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1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1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6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5" name="Google Shape;55;p1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1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7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7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61" name="Google Shape;61;p17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2" name="Google Shape;62;p1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1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8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8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18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9" name="Google Shape;69;p1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1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9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9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5" name="Google Shape;75;p1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1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20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20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1" name="Google Shape;81;p2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2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2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9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" name="Google Shape;11;p9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" name="Google Shape;13;p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" name="Google Shape;14;p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"/>
          <p:cNvSpPr txBox="1"/>
          <p:nvPr/>
        </p:nvSpPr>
        <p:spPr>
          <a:xfrm>
            <a:off x="470341" y="5586901"/>
            <a:ext cx="2842665" cy="39459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4000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332" u="none" cap="none" strike="noStrike">
              <a:solidFill>
                <a:srgbClr val="FFFFF9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89" name="Google Shape;89;p1"/>
          <p:cNvSpPr txBox="1"/>
          <p:nvPr>
            <p:ph type="ctrTitle"/>
          </p:nvPr>
        </p:nvSpPr>
        <p:spPr>
          <a:xfrm>
            <a:off x="907473" y="3525982"/>
            <a:ext cx="10377054" cy="109681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6000"/>
              <a:buFont typeface="Calibri"/>
              <a:buNone/>
            </a:pPr>
            <a:r>
              <a:rPr b="1" lang="lv-LV">
                <a:solidFill>
                  <a:schemeClr val="lt2"/>
                </a:solidFill>
              </a:rPr>
              <a:t>221. Kāda laime man!</a:t>
            </a:r>
            <a:endParaRPr b="1">
              <a:solidFill>
                <a:schemeClr val="lt1"/>
              </a:solidFill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6" name="Google Shape;96;p2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Kāda laime man, sirdī kvēlo prieks,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Esmu atpestīts Debess mantinieks!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Grēku sodā es nu vairs nenākšu,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Savu Glābēju vienmēr slavēšu.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3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02" name="Google Shape;102;p3"/>
          <p:cNvSpPr txBox="1"/>
          <p:nvPr/>
        </p:nvSpPr>
        <p:spPr>
          <a:xfrm>
            <a:off x="10149840" y="335292"/>
            <a:ext cx="1436744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Piedz.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3" name="Google Shape;103;p3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Ak, kāds prieks būs man mūžībā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Dzīvot Jēzus tuvumā!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Priecīgi es ceļoju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Turp, uz manu mīļo Tēviju.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4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09" name="Google Shape;109;p4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2.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0" name="Google Shape;110;p4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Caur šo pasauli priecīgs ceļoju,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Debess godību skatīt kāroju.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Turp man tiecas prāts, tur man </a:t>
            </a:r>
            <a:r>
              <a:rPr lang="lv-LV" sz="54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</a:t>
            </a: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ēvija,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Tur mans Pestītājs mani aicina.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5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16" name="Google Shape;116;p5"/>
          <p:cNvSpPr txBox="1"/>
          <p:nvPr/>
        </p:nvSpPr>
        <p:spPr>
          <a:xfrm>
            <a:off x="10149840" y="335292"/>
            <a:ext cx="1436744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Piedz.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7" name="Google Shape;117;p5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Ak, kāds prieks būs man mūžībā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Dzīvot Jēzus tuvumā!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Priecīgi es ceļoju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Turp, uz manu mīļo Tēviju.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6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23" name="Google Shape;123;p6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3.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4" name="Google Shape;124;p6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Savam Glābējam droši uzticos,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Palikt modrīgam Viņš man spēku dos.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Viņa priekšzīmei vienmēr sekošu,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Tad es godību beidzot mantošu.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7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30" name="Google Shape;130;p7"/>
          <p:cNvSpPr txBox="1"/>
          <p:nvPr/>
        </p:nvSpPr>
        <p:spPr>
          <a:xfrm>
            <a:off x="10149840" y="335292"/>
            <a:ext cx="1436744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Piedz.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1" name="Google Shape;131;p7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Ak, kāds prieks būs man mūžībā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Dzīvot Jēzus tuvumā!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Priecīgi es ceļoju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Turp, uz manu mīļo Tēviju.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Custom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4440E7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2023-10-06T20:25:52Z</dcterms:created>
  <dc:creator>Jana Janišauska</dc:creator>
</cp:coreProperties>
</file>