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1097" r:id="rId2"/>
    <p:sldId id="1088" r:id="rId3"/>
    <p:sldId id="534" r:id="rId4"/>
    <p:sldId id="563" r:id="rId5"/>
    <p:sldId id="1101" r:id="rId6"/>
    <p:sldId id="565" r:id="rId7"/>
    <p:sldId id="1102" r:id="rId8"/>
    <p:sldId id="567" r:id="rId9"/>
    <p:sldId id="1103" r:id="rId10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220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Viņi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dosies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1536174"/>
            <a:ext cx="12191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dosies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Svēto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pilsētu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ieraudzīt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reiz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izbrīnā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vārtiem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Viss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nezināms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citā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pasaulē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D7020-CE4C-62B9-D82A-701EA92F52C0}"/>
              </a:ext>
            </a:extLst>
          </p:cNvPr>
          <p:cNvSpPr txBox="1"/>
          <p:nvPr/>
        </p:nvSpPr>
        <p:spPr>
          <a:xfrm>
            <a:off x="1" y="2459504"/>
            <a:ext cx="121919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tie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Tik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gavilējošu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5A0A90-CF6C-9B45-5AD0-E662206CC348}"/>
              </a:ext>
            </a:extLst>
          </p:cNvPr>
          <p:cNvSpPr txBox="1"/>
          <p:nvPr/>
        </p:nvSpPr>
        <p:spPr>
          <a:xfrm>
            <a:off x="-1" y="1541800"/>
            <a:ext cx="12191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ieraudzīs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ziedošus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dārzus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visskaistākā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pavasarī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aizmirsīs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sāpes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To, kas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bija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reiz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smagumu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D7020-CE4C-62B9-D82A-701EA92F52C0}"/>
              </a:ext>
            </a:extLst>
          </p:cNvPr>
          <p:cNvSpPr txBox="1"/>
          <p:nvPr/>
        </p:nvSpPr>
        <p:spPr>
          <a:xfrm>
            <a:off x="1" y="2459504"/>
            <a:ext cx="121919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tie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Tik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gavilējošu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96035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E15B69-3227-0A9A-4E50-74A7445CA917}"/>
              </a:ext>
            </a:extLst>
          </p:cNvPr>
          <p:cNvSpPr txBox="1"/>
          <p:nvPr/>
        </p:nvSpPr>
        <p:spPr>
          <a:xfrm>
            <a:off x="-1" y="1541800"/>
            <a:ext cx="12191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satiks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tur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labākos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draugus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Kurus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agrāk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tie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pazaudēja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eņģeļus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mirdzošos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tērpos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satiks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tur,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D7020-CE4C-62B9-D82A-701EA92F52C0}"/>
              </a:ext>
            </a:extLst>
          </p:cNvPr>
          <p:cNvSpPr txBox="1"/>
          <p:nvPr/>
        </p:nvSpPr>
        <p:spPr>
          <a:xfrm>
            <a:off x="1" y="2459504"/>
            <a:ext cx="121919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tie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Tik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gavilējošu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47401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03BCCA-1CD3-C9F6-3E8D-AB0506DB27C3}"/>
              </a:ext>
            </a:extLst>
          </p:cNvPr>
          <p:cNvSpPr txBox="1"/>
          <p:nvPr/>
        </p:nvSpPr>
        <p:spPr>
          <a:xfrm>
            <a:off x="-1" y="1541800"/>
            <a:ext cx="12191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Savu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Glābēju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tur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satiks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ieraudzīs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kāds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Svētā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brīnišķā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gaismā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cerība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dzīves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D7020-CE4C-62B9-D82A-701EA92F52C0}"/>
              </a:ext>
            </a:extLst>
          </p:cNvPr>
          <p:cNvSpPr txBox="1"/>
          <p:nvPr/>
        </p:nvSpPr>
        <p:spPr>
          <a:xfrm>
            <a:off x="1" y="2459504"/>
            <a:ext cx="121919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tie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Tik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gavilējošu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85159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2070</TotalTime>
  <Words>149</Words>
  <Application>Microsoft Macintosh PowerPoint</Application>
  <PresentationFormat>Widescreen</PresentationFormat>
  <Paragraphs>33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 Light</vt:lpstr>
      <vt:lpstr>Office Theme</vt:lpstr>
      <vt:lpstr>220. Viņi dosies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2023-11-21T10:06:59Z</dcterms:modified>
</cp:coreProperties>
</file>