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</p:sldIdLst>
  <p:sldSz cy="6858000" cx="12192000"/>
  <p:notesSz cx="6858000" cy="9144000"/>
  <p:embeddedFontLst>
    <p:embeddedFont>
      <p:font typeface="Open Sans Light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3" roundtripDataSignature="AMtx7mgz9s6yJNz5BBo2IXStrWfMXu7B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italic.fntdata"/><Relationship Id="rId10" Type="http://schemas.openxmlformats.org/officeDocument/2006/relationships/font" Target="fonts/OpenSansLight-bold.fntdata"/><Relationship Id="rId13" Type="http://customschemas.google.com/relationships/presentationmetadata" Target="metadata"/><Relationship Id="rId12" Type="http://schemas.openxmlformats.org/officeDocument/2006/relationships/font" Target="fonts/OpenSansLight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OpenSansLigh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470341" y="3525982"/>
            <a:ext cx="1121003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22. Mīlam mēs Tevi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193800" y="1158240"/>
            <a:ext cx="9804400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Mīlam mēs Tevi,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mūsu Debess Tēvs,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pielūdzam un godinām!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pielūdzam, Tevi godinām,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Tavu svēto vārdu slavējam!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