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6858000" cx="12192000"/>
  <p:notesSz cx="6858000" cy="9144000"/>
  <p:embeddedFontLst>
    <p:embeddedFont>
      <p:font typeface="Open Sans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9" roundtripDataSignature="AMtx7mjiPYTQCZlxjNshE6L/3H2rauNa8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regular.fntdata"/><Relationship Id="rId14" Type="http://schemas.openxmlformats.org/officeDocument/2006/relationships/slide" Target="slides/slide10.xml"/><Relationship Id="rId17" Type="http://schemas.openxmlformats.org/officeDocument/2006/relationships/font" Target="fonts/OpenSansLight-italic.fntdata"/><Relationship Id="rId16" Type="http://schemas.openxmlformats.org/officeDocument/2006/relationships/font" Target="fonts/OpenSansLight-bold.fntdata"/><Relationship Id="rId5" Type="http://schemas.openxmlformats.org/officeDocument/2006/relationships/slide" Target="slides/slide1.xml"/><Relationship Id="rId19" Type="http://customschemas.google.com/relationships/presentationmetadata" Target="metadata"/><Relationship Id="rId6" Type="http://schemas.openxmlformats.org/officeDocument/2006/relationships/slide" Target="slides/slide2.xml"/><Relationship Id="rId18" Type="http://schemas.openxmlformats.org/officeDocument/2006/relationships/font" Target="fonts/OpenSansLight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8" name="Google Shape;9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4" name="Google Shape;10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0" name="Google Shape;11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6" name="Google Shape;116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2" name="Google Shape;12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8" name="Google Shape;12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34" name="Google Shape;134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1999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en-GB">
                <a:solidFill>
                  <a:schemeClr val="lt2"/>
                </a:solidFill>
              </a:rPr>
              <a:t>219. Mēs ticam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Mēs ticam – nākotnē zeme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Reiz pārveidota taps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Dieva spēkā Debess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mūsu zemi nāks.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3"/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Viss pirmatnējais, skaistais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Būs Radītāja darbs,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Tas mirdzēs Dieva gaismā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krāšņā mūžībā.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4"/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 brīdi jāiet ir ceļā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 zemi kritušo,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sargā Jēzus rokas,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Kurš visu atjaunos.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5"/>
          <p:cNvSpPr txBox="1"/>
          <p:nvPr/>
        </p:nvSpPr>
        <p:spPr>
          <a:xfrm>
            <a:off x="0" y="1536174"/>
            <a:ext cx="121920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Mēs zinām</a:t>
            </a:r>
            <a:r>
              <a:rPr lang="en-GB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– </a:t>
            </a: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dzīvo,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šajā cerībā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Mums jāpaliek līdz galam,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sāksies mūžība.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6"/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Mēs ticam – nākotnē zeme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Reiz pārveidota būs,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Šis jaunais laiks un vieta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mūsu mājām kļūs.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7"/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pateicības dziesmām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Jēzu godāsim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dievišķīgā gaismā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Viņu redzēsim. 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8"/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 brīdi jāiet ir ceļā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 zemi kritušo,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 pazemīgi gaidām,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viss tiks atjaunots.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9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9"/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Pēc nakts un drūmas tumsas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Nāks gaiša rītausma,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laika zīmes vēsta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Dieva svētais Vārds.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