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0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218</a:t>
            </a:r>
            <a:r>
              <a:rPr lang="lv-LV" b="1" dirty="0">
                <a:solidFill>
                  <a:schemeClr val="bg2"/>
                </a:solidFill>
              </a:rPr>
              <a:t>. Šai pasaulē nezin’ sirds māju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9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Šai pasaulē nezin’ sirds māju,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Tik ilgas un skumjas jūt.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Šī dzīve ir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sveš’nieka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gājums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Reiz Debesu mājās kļūt!  (3x)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Šīs ilgas kā sniegbalti spārni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Pār ciešanām, sāpēm ceļ.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Tās grūtākos brīžos ļauj smaidīt,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avotā veldzi smelt!  (3x)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 atvērsies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pērļotie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vārti,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 eņģeļu pulki sveiks.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atskanēs pestīto dziesma,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Glābējam slavu teiks!  (3x)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</TotalTime>
  <Words>88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218. Šai pasaulē nezin’ sirds māju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22</cp:revision>
  <dcterms:created xsi:type="dcterms:W3CDTF">2023-10-06T20:25:52Z</dcterms:created>
  <dcterms:modified xsi:type="dcterms:W3CDTF">2023-11-21T10:13:50Z</dcterms:modified>
</cp:coreProperties>
</file>