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iXcF1rzkhburJAqw+Qr0uql5FV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217. Mūsu jaukās Tēva mājās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-1" y="0"/>
            <a:ext cx="12174583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jaukās Tēva mājās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 un dusa gaida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atvērs pērļu vārtus,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tev tur vieta būs.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707880" y="335292"/>
            <a:ext cx="18787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lēnprātīgie,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paklausīgie,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uzticīgie.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tie esam mēs?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Dzīvokļi tur daudz ir celti,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 tur valda mūžīgi.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bez rūpēm netraucēti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 dzīvos laimīgi.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707880" y="335292"/>
            <a:ext cx="18787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lēnprātīgie,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paklausīgie,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uzticīgie.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tie esam mēs?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Asaras neviens tur neraud,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Sāpes, bēdas nepazīst,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Paradīzes jaukās lejās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vairs puķes nenovīst.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707880" y="335292"/>
            <a:ext cx="18787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lēnprātīgie,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paklausīgie,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uzticīgie.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tie esam mēs?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dzīvs, un mēs caur Viņu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augšāmcelsimies.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nāvi uzvarējis,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tauta, līksmojies!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9707880" y="335292"/>
            <a:ext cx="18787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lēnprātīgie,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paklausīgie,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mantos uzticīgie.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tie esam mēs?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