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1097" r:id="rId2"/>
    <p:sldId id="1088" r:id="rId3"/>
    <p:sldId id="1099" r:id="rId4"/>
    <p:sldId id="1101" r:id="rId5"/>
    <p:sldId id="563" r:id="rId6"/>
    <p:sldId id="1102" r:id="rId7"/>
    <p:sldId id="1103" r:id="rId8"/>
    <p:sldId id="565" r:id="rId9"/>
    <p:sldId id="1104" r:id="rId10"/>
    <p:sldId id="1105" r:id="rId11"/>
    <p:sldId id="1106" r:id="rId12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/>
          <a:lstStyle/>
          <a:p>
            <a:r>
              <a:rPr lang="en-GB" b="1" dirty="0">
                <a:solidFill>
                  <a:schemeClr val="bg2"/>
                </a:solidFill>
              </a:rPr>
              <a:t>216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GB" b="1" dirty="0" err="1">
                <a:solidFill>
                  <a:schemeClr val="bg2"/>
                </a:solidFill>
              </a:rPr>
              <a:t>Vairs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nešķirsimies</a:t>
            </a:r>
            <a:r>
              <a:rPr lang="en-GB" b="1" dirty="0">
                <a:solidFill>
                  <a:schemeClr val="bg2"/>
                </a:solidFill>
              </a:rPr>
              <a:t>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780827"/>
            <a:ext cx="1219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Mums ir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jauka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zeme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zināma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Kur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mūžam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valda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laime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prieks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 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It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nekad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tur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diena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nebeidzas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dvēs’le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sāpes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nejūt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vairs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A6DA4A-0BE5-F707-F833-B1F2CD2A1518}"/>
              </a:ext>
            </a:extLst>
          </p:cNvPr>
          <p:cNvSpPr txBox="1"/>
          <p:nvPr/>
        </p:nvSpPr>
        <p:spPr>
          <a:xfrm>
            <a:off x="0" y="1905506"/>
            <a:ext cx="1219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Uz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šo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jauko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zemi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ceļojam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jau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dzirdēs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bazūnes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atskanam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Jēzu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kopā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dzīvosim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it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nekad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539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A6DA4A-0BE5-F707-F833-B1F2CD2A1518}"/>
              </a:ext>
            </a:extLst>
          </p:cNvPr>
          <p:cNvSpPr txBox="1"/>
          <p:nvPr/>
        </p:nvSpPr>
        <p:spPr>
          <a:xfrm>
            <a:off x="0" y="1905506"/>
            <a:ext cx="1219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Nē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vairs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Nē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vairs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Jēzu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kopā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dzīvosim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it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nekad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768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2DA4EC-1F4C-3C20-702A-AE2BCB1556A8}"/>
              </a:ext>
            </a:extLst>
          </p:cNvPr>
          <p:cNvSpPr txBox="1"/>
          <p:nvPr/>
        </p:nvSpPr>
        <p:spPr>
          <a:xfrm>
            <a:off x="0" y="1905506"/>
            <a:ext cx="1219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Tur ir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pavasaris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mūžīgais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ziedi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nekad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nenovīst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 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Tikai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īsu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brīdi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vēl mums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iet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Un tad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jau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būsim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mājās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A6DA4A-0BE5-F707-F833-B1F2CD2A1518}"/>
              </a:ext>
            </a:extLst>
          </p:cNvPr>
          <p:cNvSpPr txBox="1"/>
          <p:nvPr/>
        </p:nvSpPr>
        <p:spPr>
          <a:xfrm>
            <a:off x="0" y="1905506"/>
            <a:ext cx="1219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Uz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šo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jauko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zemi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ceļojam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jau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dzirdēs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bazūnes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atskanam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Jēzu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kopā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dzīvosim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it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nekad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490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A6DA4A-0BE5-F707-F833-B1F2CD2A1518}"/>
              </a:ext>
            </a:extLst>
          </p:cNvPr>
          <p:cNvSpPr txBox="1"/>
          <p:nvPr/>
        </p:nvSpPr>
        <p:spPr>
          <a:xfrm>
            <a:off x="0" y="1905506"/>
            <a:ext cx="1219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Nē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vairs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Nē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vairs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Jēzu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kopā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dzīvosim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it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nekad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184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B685F8-95F6-943E-0019-D4755E438392}"/>
              </a:ext>
            </a:extLst>
          </p:cNvPr>
          <p:cNvSpPr txBox="1"/>
          <p:nvPr/>
        </p:nvSpPr>
        <p:spPr>
          <a:xfrm>
            <a:off x="0" y="1905506"/>
            <a:ext cx="1219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Ja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Mozus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skatīt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spētu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Šo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Jauno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Zemi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brīnišķo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! 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Pat ne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viss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kas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dārgs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šai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pasaulē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Nekas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te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nevar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pārspēt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to.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A6DA4A-0BE5-F707-F833-B1F2CD2A1518}"/>
              </a:ext>
            </a:extLst>
          </p:cNvPr>
          <p:cNvSpPr txBox="1"/>
          <p:nvPr/>
        </p:nvSpPr>
        <p:spPr>
          <a:xfrm>
            <a:off x="0" y="1905506"/>
            <a:ext cx="1219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Uz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šo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jauko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zemi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ceļojam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jau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dzirdēs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bazūnes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atskanam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Jēzu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kopā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dzīvosim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it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nekad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210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A6DA4A-0BE5-F707-F833-B1F2CD2A1518}"/>
              </a:ext>
            </a:extLst>
          </p:cNvPr>
          <p:cNvSpPr txBox="1"/>
          <p:nvPr/>
        </p:nvSpPr>
        <p:spPr>
          <a:xfrm>
            <a:off x="0" y="1905506"/>
            <a:ext cx="1219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Nē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vairs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Nē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vairs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 rtl="0"/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Jēzu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kopā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dzīvosim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48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nešķirsimies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 it </a:t>
            </a:r>
            <a:r>
              <a:rPr lang="en-GB" sz="4800" dirty="0" err="1">
                <a:solidFill>
                  <a:schemeClr val="bg1"/>
                </a:solidFill>
                <a:cs typeface="Open Sans Light"/>
              </a:rPr>
              <a:t>nekad</a:t>
            </a:r>
            <a:r>
              <a:rPr lang="en-GB" sz="48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37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264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2086</TotalTime>
  <Words>255</Words>
  <Application>Microsoft Macintosh PowerPoint</Application>
  <PresentationFormat>Widescreen</PresentationFormat>
  <Paragraphs>46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Open Sans Light</vt:lpstr>
      <vt:lpstr>Office Theme</vt:lpstr>
      <vt:lpstr>216. Vairs nešķirsimies!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7</cp:revision>
  <dcterms:created xsi:type="dcterms:W3CDTF">2023-10-06T20:25:52Z</dcterms:created>
  <dcterms:modified xsi:type="dcterms:W3CDTF">2023-11-21T09:54:29Z</dcterms:modified>
</cp:coreProperties>
</file>