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097" r:id="rId2"/>
    <p:sldId id="1088" r:id="rId3"/>
    <p:sldId id="1099" r:id="rId4"/>
    <p:sldId id="563" r:id="rId5"/>
    <p:sldId id="1101" r:id="rId6"/>
    <p:sldId id="565" r:id="rId7"/>
    <p:sldId id="1100" r:id="rId8"/>
    <p:sldId id="1091" r:id="rId9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74" autoAdjust="0"/>
    <p:restoredTop sz="96012"/>
  </p:normalViewPr>
  <p:slideViewPr>
    <p:cSldViewPr snapToGrid="0">
      <p:cViewPr varScale="1">
        <p:scale>
          <a:sx n="117" d="100"/>
          <a:sy n="117" d="100"/>
        </p:scale>
        <p:origin x="3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/>
          <a:lstStyle/>
          <a:p>
            <a:r>
              <a:rPr lang="en-GB" b="1" dirty="0">
                <a:solidFill>
                  <a:schemeClr val="bg2"/>
                </a:solidFill>
              </a:rPr>
              <a:t>215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Vēlos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Debesīs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nokļūt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603835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Liela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mīlestība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Viņā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esam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izglābti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Slavēsim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žēlastību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–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Mums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mājas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Debesīs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F37A-FE78-9AC2-C984-2615D8A0086C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Vēlos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Debesīs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nokļūt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Kāda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brīnišķīga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diena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–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Redzēt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satikt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līksmoties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par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uzvaru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94779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3BFE3F-957D-8DA8-DF28-F30A32289F06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Īsu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brīdi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mums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vēl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jāiet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Mākoņi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klāj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debesis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Uzticīgā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kalpošanā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Laiks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uz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zemes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beigsies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F37A-FE78-9AC2-C984-2615D8A0086C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Vēlos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Debesīs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nokļūt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Kāda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brīnišķīga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diena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–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Redzēt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satikt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līksmoties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par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uzvaru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38248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19B047-3C44-2271-B365-39385BEAFD06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Vaļā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vērsies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pērļu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vārti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Neticamā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godībā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Lūkosies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tad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mūsu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acis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Jaunās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dzīves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krāšņumā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B4F37A-FE78-9AC2-C984-2615D8A0086C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Vēlos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Debesīs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nokļūt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Kāda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brīnišķīga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diena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būs</a:t>
            </a:r>
            <a:r>
              <a:rPr lang="en-GB" sz="6000">
                <a:solidFill>
                  <a:schemeClr val="bg1"/>
                </a:solidFill>
                <a:cs typeface="Open Sans Light"/>
              </a:rPr>
              <a:t> –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Redzēt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satikt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līksmoties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par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uzvaru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408679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1481</TotalTime>
  <Words>124</Words>
  <Application>Microsoft Macintosh PowerPoint</Application>
  <PresentationFormat>Widescreen</PresentationFormat>
  <Paragraphs>31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215. Vēlos Debesīs nokļūt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8</cp:revision>
  <dcterms:created xsi:type="dcterms:W3CDTF">2023-10-06T20:25:52Z</dcterms:created>
  <dcterms:modified xsi:type="dcterms:W3CDTF">2023-11-21T09:52:33Z</dcterms:modified>
</cp:coreProperties>
</file>