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ibqr4yhRm8V3dX3Vo6ynhOrg45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214. Vai mēs kādreiz satiksimies?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Kristāljūras krastmalā?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viens otram sniegsim roku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Debešķīgā Tēvijā?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Saki jel, saki jel,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Kristāljūras krastmalā?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grēks vairs nevalda?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caur pērļu v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rtiem iesim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svētā pilsētā?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Saki jel, saki jel,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Kristāljūras krastmalā?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Jaunā Zemē, mūžībā?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vai arī savus mīļos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Redzēsim tur godībā?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Saki jel, saki jel,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Kristāljūras krastmalā?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valda miers un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Tur, kur mūžīgi uz troņa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būs pats Vald(i)nieks?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Saki jel, saki jel,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kādreiz satiksimies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Kristāljūras krastmalā?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