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6858000" cx="12192000"/>
  <p:notesSz cx="6858000" cy="9144000"/>
  <p:embeddedFontLst>
    <p:embeddedFont>
      <p:font typeface="Open Sans Light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18" roundtripDataSignature="AMtx7mjIXEpWfi73zIo/1YoIELCTaSHod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OpenSansLight-bold.fntdata"/><Relationship Id="rId14" Type="http://schemas.openxmlformats.org/officeDocument/2006/relationships/font" Target="fonts/OpenSansLight-regular.fntdata"/><Relationship Id="rId17" Type="http://schemas.openxmlformats.org/officeDocument/2006/relationships/font" Target="fonts/OpenSansLight-boldItalic.fntdata"/><Relationship Id="rId16" Type="http://schemas.openxmlformats.org/officeDocument/2006/relationships/font" Target="fonts/OpenSansLight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customschemas.google.com/relationships/presentationmetadata" Target="meta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0" name="Google Shape;12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7" name="Google Shape;12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213. Tev, mana sirds, ir solīta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Tev, mana sirds, ir solīta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Pēc pūlēm dusa Ēdenē,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Kur mājīgs miers un atpūta.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Sirds, pacieties un nekurni!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9738360" y="335292"/>
            <a:ext cx="184822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sirds, pacieties un nekurni,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sirds, pacieties un nekurni!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sirds, ak, sirds,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sirds, jel nekurni!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Kaut kājas gurst un ceļš tev grūts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Šai ērkšķu pilnā pasaulē,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Reiz dusēsi pie Jēzus tu.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Sirds, pacieties un nekurni!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16" name="Google Shape;116;p5"/>
          <p:cNvSpPr txBox="1"/>
          <p:nvPr/>
        </p:nvSpPr>
        <p:spPr>
          <a:xfrm>
            <a:off x="9738360" y="335292"/>
            <a:ext cx="184822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sirds, pacieties un nekurni,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sirds, pacieties un nekurni!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sirds, ak, sirds,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sirds, jel nekurni!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23" name="Google Shape;123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zini – tumsa beigsies drīz,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tevi šeit vēl apdraudē,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gaiša diena uzausīs.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Sirds, pacieties un nekurni!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30" name="Google Shape;130;p7"/>
          <p:cNvSpPr txBox="1"/>
          <p:nvPr/>
        </p:nvSpPr>
        <p:spPr>
          <a:xfrm>
            <a:off x="9738360" y="335292"/>
            <a:ext cx="184822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sirds, pacieties un nekurni,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sirds, pacieties un nekurni!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sirds, ak, sirds,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sirds, jel nekurni!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