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ihFj4xbfmnQFiYDgnuc/6sYVYV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212. Pie Kānaānas robežām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19360" y="335292"/>
            <a:ext cx="14672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Kānaānas robežām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tuvu esam jau,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karstām ilgām skatāmies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Turp, kur vairs bēdu nav.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119360" y="335292"/>
            <a:ext cx="14672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kaut drīz(i) jel tiktu pāri mēs,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jau eņģeļi Dievam slavu nes!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pēc visām cīņām atspirgsim, atspirgsim,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Dievam pateicību dziedāsim.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119360" y="335292"/>
            <a:ext cx="14672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sirdī prieks un dziesma skan,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domāju par to.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laimes nav šai pasaulē,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Pēc mājām ilgojos.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119360" y="335292"/>
            <a:ext cx="14672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kaut drīz(i) jel tiktu pāri mēs,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jau eņģeļi Dievam slavu nes!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pēc visām cīņām atspirgsim, atspirgsim,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Dievam pateicību dziedāsim.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119360" y="335292"/>
            <a:ext cx="14672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lielais Dievs, reiz sirdī man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Šīs ilgas ieliki.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mana lūgšana Tev skan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Tās drīz(i) piepildi!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119360" y="335292"/>
            <a:ext cx="14672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kaut drīz(i) jel tiktu pāri mēs,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jau eņģeļi Dievam slavu nes!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pēc visām cīņām atspirgsim, atspirgsim,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Dievam pateicību dziedāsim.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