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1100" r:id="rId2"/>
    <p:sldId id="1088" r:id="rId3"/>
    <p:sldId id="1098" r:id="rId4"/>
    <p:sldId id="1099" r:id="rId5"/>
    <p:sldId id="1091" r:id="rId6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/>
          <a:lstStyle/>
          <a:p>
            <a:r>
              <a:rPr lang="en-GB" b="1" dirty="0">
                <a:solidFill>
                  <a:schemeClr val="bg2"/>
                </a:solidFill>
              </a:rPr>
              <a:t>211</a:t>
            </a:r>
            <a:r>
              <a:rPr lang="lv-LV" b="1" dirty="0">
                <a:solidFill>
                  <a:schemeClr val="bg2"/>
                </a:solidFill>
              </a:rPr>
              <a:t>. Pēc saules rieta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5297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6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Pēc saules rieta ausīs diena,</a:t>
            </a:r>
          </a:p>
          <a:p>
            <a:pPr algn="ctr"/>
            <a:r>
              <a:rPr lang="lv-LV" sz="56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Kad Jēzus apsveiks mūs Debesīs.</a:t>
            </a:r>
          </a:p>
          <a:p>
            <a:pPr algn="ctr"/>
            <a:r>
              <a:rPr lang="lv-LV" sz="56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Prieks neizsakāms būs mūsu daļa,</a:t>
            </a:r>
          </a:p>
          <a:p>
            <a:pPr algn="ctr"/>
            <a:r>
              <a:rPr lang="lv-LV" sz="56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Kad jaunās dienas rīts atausīs.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6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Pēc saules rieta ausīs diena,</a:t>
            </a:r>
          </a:p>
          <a:p>
            <a:pPr algn="ctr"/>
            <a:r>
              <a:rPr lang="lv-LV" sz="56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Kad rūpju sagrauzts vairs nebūs vaigs.</a:t>
            </a:r>
          </a:p>
          <a:p>
            <a:pPr algn="ctr"/>
            <a:r>
              <a:rPr lang="lv-LV" sz="56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Rims katra vētra, būs debess dzidra,</a:t>
            </a:r>
          </a:p>
          <a:p>
            <a:pPr algn="ctr"/>
            <a:r>
              <a:rPr lang="lv-LV" sz="56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It visu glāstīs miers mūžīgs, maigs.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6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Pēc saules rieta viņā krastā</a:t>
            </a:r>
          </a:p>
          <a:p>
            <a:pPr algn="ctr"/>
            <a:r>
              <a:rPr lang="lv-LV" sz="56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Ar mūsu mīļiem reiz tiksimies.</a:t>
            </a:r>
          </a:p>
          <a:p>
            <a:pPr algn="ctr"/>
            <a:r>
              <a:rPr lang="lv-LV" sz="56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Prieks neizsakāms tad būs bezgala,</a:t>
            </a:r>
          </a:p>
          <a:p>
            <a:pPr algn="ctr"/>
            <a:r>
              <a:rPr lang="lv-LV" sz="56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Nekas nemūžam mūs nešķirs vairs.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1237</TotalTime>
  <Words>87</Words>
  <Application>Microsoft Macintosh PowerPoint</Application>
  <PresentationFormat>Widescreen</PresentationFormat>
  <Paragraphs>16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Open Sans Light</vt:lpstr>
      <vt:lpstr>Office Theme</vt:lpstr>
      <vt:lpstr>211. Pēc saules rieta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20</cp:revision>
  <dcterms:created xsi:type="dcterms:W3CDTF">2023-10-06T20:25:52Z</dcterms:created>
  <dcterms:modified xsi:type="dcterms:W3CDTF">2023-11-21T09:46:17Z</dcterms:modified>
</cp:coreProperties>
</file>