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j63l4Y/Gm5mdSRsw/Vuydjqaa1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210. Nāc, kopā ceļosim!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846260"/>
            <a:ext cx="121920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kopā ceļosim,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mājo mūsu Kungs!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jauku dziesmu akordiem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savu prieku stāstīsim,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trokšņa atbalsis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pievienojas mums!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Ciānu ejam,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Ceļojam augšup līdz gaismai,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Dieva pilsēta skaistā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jauka un krāšņa ir tā!</a:t>
            </a:r>
            <a:endParaRPr/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846260"/>
            <a:ext cx="121920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Ikviens ir aicināts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Kungu iepazīt,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Debess Ķēniņš mūsu Tēvs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bērni esam mēs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visu pasauli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vēsti nesīsim!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Ciānu ejam,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Ceļojam augšup līdz gaismai,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Dieva pilsēta skaistā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jauka un krāšņa ir tā!</a:t>
            </a:r>
            <a:endParaRPr/>
          </a:p>
        </p:txBody>
      </p:sp>
      <p:sp>
        <p:nvSpPr>
          <p:cNvPr id="113" name="Google Shape;113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0" y="846260"/>
            <a:ext cx="121920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kalnā, Ciānā,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prieka pilnība,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plašiem Debess pagalmiem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zelta ielām staigāsim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mūsu sirdī skan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 jaukā cerība!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Ciānu ejam,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Ceļojam augšup līdz gaismai,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Dieva pilsēta skaistā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jauka un krāšņa ir tā!</a:t>
            </a:r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0" y="846260"/>
            <a:ext cx="12192000" cy="65556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nožūst asaras!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dziedot ceļosim,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staigāja Imanuēls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 zemi arī senatnē.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ceļš ved mūžībā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jaunā pasaulē.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Ciānu ejam,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Ceļojam augšup līdz gaismai,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Dieva pilsēta skaistā –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jauka un krāšņa ir tā!</a:t>
            </a:r>
            <a:endParaRPr/>
          </a:p>
        </p:txBody>
      </p:sp>
      <p:sp>
        <p:nvSpPr>
          <p:cNvPr id="137" name="Google Shape;137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