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M2Z6d2d7rxLbLBED6hd5ihBc3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21. Svēts ir, svēts ir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"Svēts ir, svēts ir, svēts ir!"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debespulki slavu,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zeme klusi piebalso: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"Svēts ir mūsu Dievs!"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Svētīgs, svētīgs, svētīgs,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savās mūža dienās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sirds šai dziesmā ieklausās: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"Svēts ir mūsu Dievs!"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šodien ļauts to atzīt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visu šajā pasaulē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Svētāks mūsu Dievs!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