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097" r:id="rId2"/>
    <p:sldId id="1088" r:id="rId3"/>
    <p:sldId id="1098" r:id="rId4"/>
    <p:sldId id="563" r:id="rId5"/>
    <p:sldId id="1099" r:id="rId6"/>
    <p:sldId id="565" r:id="rId7"/>
    <p:sldId id="1095" r:id="rId8"/>
    <p:sldId id="567" r:id="rId9"/>
    <p:sldId id="1100" r:id="rId10"/>
    <p:sldId id="1091" r:id="rId11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74" autoAdjust="0"/>
    <p:restoredTop sz="96012"/>
  </p:normalViewPr>
  <p:slideViewPr>
    <p:cSldViewPr snapToGrid="0">
      <p:cViewPr varScale="1">
        <p:scale>
          <a:sx n="117" d="100"/>
          <a:sy n="117" d="100"/>
        </p:scale>
        <p:origin x="3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209</a:t>
            </a:r>
            <a:r>
              <a:rPr lang="en-LV" b="1" dirty="0">
                <a:solidFill>
                  <a:schemeClr val="bg1"/>
                </a:solidFill>
              </a:rPr>
              <a:t>. </a:t>
            </a:r>
            <a:r>
              <a:rPr lang="en-GB" b="1" dirty="0" err="1">
                <a:solidFill>
                  <a:schemeClr val="bg1"/>
                </a:solidFill>
              </a:rPr>
              <a:t>Dzimtene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2334825"/>
            <a:ext cx="1219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Svešinieka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zemē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ilgi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klīstu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es,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Klusās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ilgās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tvīkstu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pēc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dzimtenes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54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F37A-FE78-9AC2-C984-2615D8A0086C}"/>
              </a:ext>
            </a:extLst>
          </p:cNvPr>
          <p:cNvSpPr txBox="1"/>
          <p:nvPr/>
        </p:nvSpPr>
        <p:spPr>
          <a:xfrm>
            <a:off x="0" y="2136338"/>
            <a:ext cx="12192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Šurp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no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Tēva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sētas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miera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sveiciens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plūst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vien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mērķis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aizsniegts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būs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: 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mājās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kļūt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54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47409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3BFE3F-957D-8DA8-DF28-F30A32289F06}"/>
              </a:ext>
            </a:extLst>
          </p:cNvPr>
          <p:cNvSpPr txBox="1"/>
          <p:nvPr/>
        </p:nvSpPr>
        <p:spPr>
          <a:xfrm>
            <a:off x="0" y="2334825"/>
            <a:ext cx="1219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Svešumā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ja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sāpes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bieži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uzmācas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Zinu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laime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smaida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tik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dzimtenē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54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F37A-FE78-9AC2-C984-2615D8A0086C}"/>
              </a:ext>
            </a:extLst>
          </p:cNvPr>
          <p:cNvSpPr txBox="1"/>
          <p:nvPr/>
        </p:nvSpPr>
        <p:spPr>
          <a:xfrm>
            <a:off x="0" y="2136338"/>
            <a:ext cx="12192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Šurp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no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Tēva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sētas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miera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sveiciens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plūst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vien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mērķis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aizsniegts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būs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: 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mājās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kļūt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54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0966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19B047-3C44-2271-B365-39385BEAFD06}"/>
              </a:ext>
            </a:extLst>
          </p:cNvPr>
          <p:cNvSpPr txBox="1"/>
          <p:nvPr/>
        </p:nvSpPr>
        <p:spPr>
          <a:xfrm>
            <a:off x="0" y="2334825"/>
            <a:ext cx="1219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Ceļa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spieķis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drošais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Sargs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un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Draugs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54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kā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spoža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Zvaigzne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no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dzimtenes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54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F37A-FE78-9AC2-C984-2615D8A0086C}"/>
              </a:ext>
            </a:extLst>
          </p:cNvPr>
          <p:cNvSpPr txBox="1"/>
          <p:nvPr/>
        </p:nvSpPr>
        <p:spPr>
          <a:xfrm>
            <a:off x="0" y="2136338"/>
            <a:ext cx="12192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Šurp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no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Tēva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sētas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miera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sveiciens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plūst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vien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mērķis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aizsniegts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būs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: 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mājās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kļūt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54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95632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4.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6BD192-3317-E543-34BD-DE883ED1A63D}"/>
              </a:ext>
            </a:extLst>
          </p:cNvPr>
          <p:cNvSpPr txBox="1"/>
          <p:nvPr/>
        </p:nvSpPr>
        <p:spPr>
          <a:xfrm>
            <a:off x="0" y="2334825"/>
            <a:ext cx="1219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pēdās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eju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Viņam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sekoju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 rtl="0"/>
            <a:r>
              <a:rPr lang="en-GB" sz="5400" dirty="0">
                <a:solidFill>
                  <a:schemeClr val="bg1"/>
                </a:solidFill>
                <a:cs typeface="Open Sans Light"/>
              </a:rPr>
              <a:t>Tur,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kur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vada, tur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dzimtene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54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33771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F37A-FE78-9AC2-C984-2615D8A0086C}"/>
              </a:ext>
            </a:extLst>
          </p:cNvPr>
          <p:cNvSpPr txBox="1"/>
          <p:nvPr/>
        </p:nvSpPr>
        <p:spPr>
          <a:xfrm>
            <a:off x="0" y="2136338"/>
            <a:ext cx="12192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Šurp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no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Tēva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sētas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miera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sveiciens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plūst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vien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mērķis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aizsniegts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būs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: 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mājās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kļūt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54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65882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1350</TotalTime>
  <Words>148</Words>
  <Application>Microsoft Macintosh PowerPoint</Application>
  <PresentationFormat>Widescreen</PresentationFormat>
  <Paragraphs>29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209. Dzimtene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8</cp:revision>
  <dcterms:created xsi:type="dcterms:W3CDTF">2023-10-06T20:25:52Z</dcterms:created>
  <dcterms:modified xsi:type="dcterms:W3CDTF">2023-11-02T13:15:12Z</dcterms:modified>
</cp:coreProperties>
</file>