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iTeDiPIVyqeS5Qkw2/FE8f21OS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a3f7aa5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a3f7aa5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a3f7aa5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a3f7aa5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a3f7aa5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a3f7aa5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a3f7aa5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a3f7aa5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a3f7aa5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a3f7aa5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a3f7aa5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a3f7aa5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a3f7aa5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a3f7aa5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a3f7aa5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a3f7aa5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a3f7aa5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a3f7aa5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a3f7aa5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a3f7aa5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a3f7aa5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a3f7aa5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a3f7aa5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a3f7aa5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a3f7aa5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a3f7aa5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a3f7aa5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a3f7aa5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a3f7aa5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a3f7aa5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a3f7aa5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a3f7aa5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a3f7aa5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a3f7aa5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a3f7aa5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a3f7aa5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a3f7aa5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a3f7aa5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a3f7aa5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a3f7aa5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a3f7aa5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a3f7aa5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a3f7aa5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a3f7aa5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a3f7aa5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a3f7aa5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a3f7aa5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a3f7aa5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a3f7aa5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a3f7aa5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a3f7aa5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a3f7aa5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a3f7aa5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a3f7aa5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a3f7aa5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a3f7aa5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a3f7aa5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a3f7aa5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a3f7aa5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a3f7aa5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a3f7aa5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a3f7aa5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a3f7aa5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a3f7aa5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a3f7aa5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a3f7aa5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a3f7aa5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208</a:t>
            </a:r>
            <a:r>
              <a:rPr b="1" lang="lv-LV">
                <a:solidFill>
                  <a:schemeClr val="lt2"/>
                </a:solidFill>
              </a:rPr>
              <a:t>. Jūsmīgi lai skan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Jūsmīgi lai skan prieka dziesma svešumā: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drīz mūs mājās pārvedīs!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Zudīs tumša nakts jaunās zemes mirdzumā,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drīz mūs mājās pārvedīs!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226040" y="335292"/>
            <a:ext cx="13605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Mājās pārvedīs, mājās pārvedīs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viļņiem bangainiem.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Vētrai stājoties, draugi atkal redzēsies,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drīz mūs mājās pārvedīs!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Strādāsim, kamēr mums vēl diena piešķirta,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drīz mūs mājās pārvedīs!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Mīlestību vien tuvu tālu izkaisi,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drīz mūs mājās pārvedīs!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226040" y="335292"/>
            <a:ext cx="13605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Mājās pārvedīs, mājās pārvedīs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viļņiem bangainiem.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Vētrai stājoties, draugi atkal redzēsies,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drīz mūs mājās pārvedīs!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Bēdas izbeigsies, skumjas, rūpes mitēsies,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drīz mūs mājās pārvedīs!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pilsētā asaras vairs neraudās,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drīz mūs mājās pārvedīs!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226040" y="335292"/>
            <a:ext cx="13605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Mājās pārvedīs, mājās pārvedīs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viļņiem bangainiem.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Vētrai stājoties, draugi atkal redzēsies,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drīz mūs mājās pārvedīs!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