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hRlKsHlXstQNkIvjqjOtARmsXr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96f8c67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96f8c67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96f8c67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96f8c67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96f8c67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96f8c67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96f8c67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96f8c67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96f8c67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96f8c67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96f8c67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96f8c67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96f8c67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96f8c67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96f8c67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96f8c67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96f8c67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96f8c67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96f8c67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96f8c67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96f8c67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96f8c67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96f8c67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96f8c67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96f8c67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96f8c67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96f8c67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96f8c67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96f8c67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96f8c67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96f8c67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96f8c67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96f8c67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96f8c67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96f8c67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96f8c67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96f8c67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96f8c67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96f8c67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96f8c67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96f8c67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96f8c67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96f8c67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96f8c67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96f8c67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96f8c67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96f8c67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96f8c67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96f8c67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96f8c67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96f8c67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96f8c67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96f8c67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96f8c67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96f8c67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96f8c67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96f8c67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96f8c67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96f8c67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96f8c67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96f8c67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96f8c67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96f8c67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96f8c67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96f8c67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96f8c67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96f8c67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207</a:t>
            </a:r>
            <a:r>
              <a:rPr b="1" lang="lv-LV">
                <a:solidFill>
                  <a:schemeClr val="lt2"/>
                </a:solidFill>
              </a:rPr>
              <a:t>. Gara drosmē dziedam mēs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Gara drosmē dziedam mēs par uzvaru,</a:t>
            </a:r>
            <a:endParaRPr sz="54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it drīz(i) aizsniegsim mēs Tēviju.</a:t>
            </a:r>
            <a:endParaRPr sz="54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Laika zīmes mums to sludina,</a:t>
            </a:r>
            <a:endParaRPr sz="54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Tautu nemiers arī liecina –</a:t>
            </a:r>
            <a:endParaRPr sz="54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Drīz(i) noslēgsies šis ceļojums,</a:t>
            </a:r>
            <a:endParaRPr sz="54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Drīz(i) Jēzus vedīs mājās mūs</a:t>
            </a:r>
            <a:r>
              <a:rPr b="1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104120" y="335292"/>
            <a:ext cx="14824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Stāvam ticībā, dziedam cerībā,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Drīz(i) uzvaras dziesmu dziedāsim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Tad, kad Jēzus vedīs mājās mūs!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Būsim modri, strādāsim mēs centīgi,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vīna dārzu kopsim rūpīgi.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nezāli lai izraujam,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Gara augļus tikai audzinām,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raksturu lai sasniedzam,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drīz(i) vedīs mājās mūs.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104120" y="335292"/>
            <a:ext cx="14824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Stāvam ticībā, dziedam cerībā,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Drīz(i) uzvaras dziesmu dziedāsim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Tad, kad Jēzus vedīs mājās mūs!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 Dievu, dvēsele, ak, slavē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Drīz(i) aizsniegsi tu zemi solīto!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Nāves dvesma pār to nedvesmos,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godība to apēnos.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ir laikmetu sens ilgojums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drīz(i) vedīs mājās mūs.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104120" y="335292"/>
            <a:ext cx="14824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Stāvam ticībā, dziedam cerībā,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Drīz(i) uzvaras dziesmu dziedāsim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Tad, kad Jēzus vedīs mājās mūs!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