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12192000"/>
  <p:notesSz cx="6858000" cy="9144000"/>
  <p:embeddedFontLst>
    <p:embeddedFont>
      <p:font typeface="Open Sans Light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5" roundtripDataSignature="AMtx7mgKPov7CiXUUwddF1E2bnXSlQQzU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OpenSansLight-bold.fntdata"/><Relationship Id="rId21" Type="http://schemas.openxmlformats.org/officeDocument/2006/relationships/font" Target="fonts/OpenSansLight-regular.fntdata"/><Relationship Id="rId24" Type="http://schemas.openxmlformats.org/officeDocument/2006/relationships/font" Target="fonts/OpenSansLight-boldItalic.fntdata"/><Relationship Id="rId23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5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9256574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9256574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30" name="Google Shape;23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37" name="Google Shape;23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44" name="Google Shape;24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9256574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9256574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9256574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9256574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9256574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9256574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9256574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9256574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9256574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9256574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9256574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9256574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9256574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9256574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9256574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9256574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9256574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9256574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9256574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9256574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9256574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9256574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9256574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9256574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9256574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9256574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9256574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9256574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9256574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9256574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9256574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9256574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9256574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9256574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9256574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9256574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9256574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9256574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9256574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9256574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9256574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9256574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9256574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9256574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9256574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9256574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9256574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9256574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9256574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9256574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9256574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9256574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9256574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9256574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9256574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9256574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9256574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9256574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9256574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9256574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9256574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9256574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9256574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9256574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9256574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206</a:t>
            </a:r>
            <a:r>
              <a:rPr b="1" lang="lv-LV">
                <a:solidFill>
                  <a:schemeClr val="lt2"/>
                </a:solidFill>
              </a:rPr>
              <a:t>. Es zinu zemi brīnišķu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zinu zemi brīnišķu,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Dievs man dot ir solījis.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laimes saule nenoriet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tumša nakts vairs neuziet.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165080" y="335292"/>
            <a:ext cx="14215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Liels būs tas prieks,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Liels būs tas prieks,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Kristus goda kroni sniegs,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165080" y="335292"/>
            <a:ext cx="14215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Tēva mājās aizvedīs,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jauna dzīve uzsmaidīs.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Dieva jaukā pilsētā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mūžīgs miers un atdusa.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vaigu vaigā drīkstēšu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skatīt savu Glābēju.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Viņš man baltas drēbes dos,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zelta kroni vainagos.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165080" y="335292"/>
            <a:ext cx="14215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Liels būs tas prieks,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Liels būs tas prieks,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Kristus goda kroni sniegs,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165080" y="335292"/>
            <a:ext cx="14215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Tēva mājās aizvedīs,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jauna dzīve uzsmaidīs.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Dieva jaukā pilsētā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mūžīgs miers un atdusa.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Dieva tronis augstībā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Mirdz debešķīgā krāšņumā,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puķes smaržo brīnišķi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palmas zaļo mūžīgi.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10165080" y="335292"/>
            <a:ext cx="14215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Liels būs tas prieks,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Liels būs tas prieks,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Kristus goda kroni sniegs,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26" name="Google Shape;226;p10"/>
          <p:cNvSpPr txBox="1"/>
          <p:nvPr/>
        </p:nvSpPr>
        <p:spPr>
          <a:xfrm>
            <a:off x="10165080" y="335292"/>
            <a:ext cx="14215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0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Tēva mājās aizvedīs,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jauna dzīve uzsmaidīs.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Dieva jaukā pilsētā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mūžīgs miers un atdusa.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33" name="Google Shape;233;p11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Debess koris pulcējas,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Dieva troņa zemojas.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Debess Tēvu godina,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 slavas dziesmas skandina.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0" name="Google Shape;240;p12"/>
          <p:cNvSpPr txBox="1"/>
          <p:nvPr/>
        </p:nvSpPr>
        <p:spPr>
          <a:xfrm>
            <a:off x="10165080" y="335292"/>
            <a:ext cx="14215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Liels būs tas prieks,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Liels būs tas prieks,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Kristus goda kroni sniegs,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7" name="Google Shape;247;p13"/>
          <p:cNvSpPr txBox="1"/>
          <p:nvPr/>
        </p:nvSpPr>
        <p:spPr>
          <a:xfrm>
            <a:off x="10165080" y="335292"/>
            <a:ext cx="14215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Tēva mājās aizvedīs,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jauna dzīve uzsmaidīs.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Dieva jaukā pilsētā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mūžīgs miers un atdusa.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