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hWAKKnxNOus94mEdmJ0J7naErZ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1999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2"/>
                </a:solidFill>
              </a:rPr>
              <a:t>205. Es cenšos vienmēr augstāk iet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cenšos vienmēr augstāk iet,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laimes saule nenoriet.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tomēr lūdzos zemīgi: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“Kungs, pacel mani augstāk(i)!”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pacel mani augstāk(i),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Arvien(u) Tev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tuvāk(i)!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augšup prom uz Ciānu,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Tevi mūžam slavēšu!</a:t>
            </a:r>
            <a:endParaRPr/>
          </a:p>
        </p:txBody>
      </p:sp>
      <p:sp>
        <p:nvSpPr>
          <p:cNvPr id="101" name="Google Shape;101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negrib palikt sirds un prāts,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grēks un šaubas allaž māc.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Gan citi paliek vēlīgi,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mērķis – tikai augstāk(i).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pacel mani augstāk(i),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Arvien(u) Tev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tuvāk(i)!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augšup prom uz Ciānu,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Tevi mūžam slavēšu!</a:t>
            </a:r>
            <a:endParaRPr/>
          </a:p>
        </p:txBody>
      </p:sp>
      <p:sp>
        <p:nvSpPr>
          <p:cNvPr id="113" name="Google Shape;113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 pasaul’s telpām vēlos būt,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sātans nespēj mani gūt,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ticība ļauj dzirdēt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augšā svēto dziesma skan.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pacel mani augstāk(i),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Arvien(u) Tev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tuvāk(i)!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augšup prom uz Ciānu,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Tevi mūžam slavēšu!</a:t>
            </a:r>
            <a:endParaRPr/>
          </a:p>
        </p:txBody>
      </p:sp>
      <p:sp>
        <p:nvSpPr>
          <p:cNvPr id="125" name="Google Shape;125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8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lidot vēlos augstumos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mājot laimes dzīvokļos.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tomēr šeit vēl lūdzos es: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“Kungs, vadi mani, augšup nes!”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/>
        </p:nvSpPr>
        <p:spPr>
          <a:xfrm>
            <a:off x="0" y="1536174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pacel mani augstāk(i),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Arvien(u) Tev</a:t>
            </a:r>
            <a:r>
              <a:rPr lang="en-GB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im</a:t>
            </a: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tuvāk(i)!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augšup prom uz Ciānu,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Tevi mūžam slavēšu!</a:t>
            </a:r>
            <a:endParaRPr/>
          </a:p>
        </p:txBody>
      </p:sp>
      <p:sp>
        <p:nvSpPr>
          <p:cNvPr id="137" name="Google Shape;137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