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</p:sldIdLst>
  <p:sldSz cy="6858000" cx="12192000"/>
  <p:notesSz cx="6858000" cy="9144000"/>
  <p:embeddedFontLst>
    <p:embeddedFont>
      <p:font typeface="Open Sans Light"/>
      <p:regular r:id="rId15"/>
      <p:bold r:id="rId16"/>
      <p:italic r:id="rId17"/>
      <p:boldItalic r:id="rId1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r:id="rId19" roundtripDataSignature="AMtx7mg4U08+ZXTFaKXClD10pSotgvnxX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font" Target="fonts/OpenSansLight-regular.fntdata"/><Relationship Id="rId14" Type="http://schemas.openxmlformats.org/officeDocument/2006/relationships/slide" Target="slides/slide10.xml"/><Relationship Id="rId17" Type="http://schemas.openxmlformats.org/officeDocument/2006/relationships/font" Target="fonts/OpenSansLight-italic.fntdata"/><Relationship Id="rId16" Type="http://schemas.openxmlformats.org/officeDocument/2006/relationships/font" Target="fonts/OpenSansLight-bold.fntdata"/><Relationship Id="rId5" Type="http://schemas.openxmlformats.org/officeDocument/2006/relationships/slide" Target="slides/slide1.xml"/><Relationship Id="rId19" Type="http://customschemas.google.com/relationships/presentationmetadata" Target="metadata"/><Relationship Id="rId6" Type="http://schemas.openxmlformats.org/officeDocument/2006/relationships/slide" Target="slides/slide2.xml"/><Relationship Id="rId18" Type="http://schemas.openxmlformats.org/officeDocument/2006/relationships/font" Target="fonts/OpenSansLight-boldItalic.fntdata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GB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2" name="Google Shape;92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" name="Google Shape;111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" name="Google Shape;117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" name="Google Shape;123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" name="Google Shape;129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" name="Google Shape;135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1" name="Google Shape;141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2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2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5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5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6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6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7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7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7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7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7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9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9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9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0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20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21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2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2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2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2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89" name="Google Shape;89;p1"/>
          <p:cNvSpPr txBox="1"/>
          <p:nvPr>
            <p:ph type="ctrTitle"/>
          </p:nvPr>
        </p:nvSpPr>
        <p:spPr>
          <a:xfrm>
            <a:off x="907473" y="3525982"/>
            <a:ext cx="10377054" cy="109681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ct val="100000"/>
              <a:buFont typeface="Calibri"/>
              <a:buNone/>
            </a:pPr>
            <a:r>
              <a:rPr b="1" lang="en-GB">
                <a:solidFill>
                  <a:schemeClr val="lt2"/>
                </a:solidFill>
              </a:rPr>
              <a:t>204. Cilvēki no visiem laikmetiem</a:t>
            </a:r>
            <a:endParaRPr b="1">
              <a:solidFill>
                <a:schemeClr val="lt1"/>
              </a:solidFill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2"/>
          <p:cNvSpPr txBox="1"/>
          <p:nvPr/>
        </p:nvSpPr>
        <p:spPr>
          <a:xfrm>
            <a:off x="0" y="2334825"/>
            <a:ext cx="12192000" cy="258532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Cilvēki no visiem laikmetiem,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Kas ticēja uz apsolīto dzīvi,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Tiks aicināti brīnumu to redzēt.</a:t>
            </a:r>
            <a:endParaRPr b="0" i="0" sz="5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"/>
          <p:cNvSpPr txBox="1"/>
          <p:nvPr/>
        </p:nvSpPr>
        <p:spPr>
          <a:xfrm>
            <a:off x="10286227" y="335292"/>
            <a:ext cx="1300357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/>
          </a:p>
        </p:txBody>
      </p:sp>
      <p:sp>
        <p:nvSpPr>
          <p:cNvPr id="102" name="Google Shape;102;p3"/>
          <p:cNvSpPr txBox="1"/>
          <p:nvPr/>
        </p:nvSpPr>
        <p:spPr>
          <a:xfrm>
            <a:off x="0" y="2413337"/>
            <a:ext cx="12192000" cy="193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Cilvēkus tad atkal satiks Dievs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pie viena galda sēdīsies.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4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/>
          </a:p>
        </p:txBody>
      </p:sp>
      <p:sp>
        <p:nvSpPr>
          <p:cNvPr id="108" name="Google Shape;108;p4"/>
          <p:cNvSpPr txBox="1"/>
          <p:nvPr/>
        </p:nvSpPr>
        <p:spPr>
          <a:xfrm>
            <a:off x="0" y="2334825"/>
            <a:ext cx="12192000" cy="2586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Mocekļi un liecinieki nāks,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Būs pravieši un sentēvi tai p</a:t>
            </a:r>
            <a:r>
              <a:rPr lang="en-GB" sz="5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</a:t>
            </a:r>
            <a:r>
              <a:rPr b="0" i="0" lang="en-GB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lkā,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Šo tikšanos kas ilgojušies redzēt. </a:t>
            </a:r>
            <a:endParaRPr b="0" i="0" sz="5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5"/>
          <p:cNvSpPr txBox="1"/>
          <p:nvPr/>
        </p:nvSpPr>
        <p:spPr>
          <a:xfrm>
            <a:off x="10286227" y="335292"/>
            <a:ext cx="1300357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/>
          </a:p>
        </p:txBody>
      </p:sp>
      <p:sp>
        <p:nvSpPr>
          <p:cNvPr id="114" name="Google Shape;114;p5"/>
          <p:cNvSpPr txBox="1"/>
          <p:nvPr/>
        </p:nvSpPr>
        <p:spPr>
          <a:xfrm>
            <a:off x="0" y="2413337"/>
            <a:ext cx="12192000" cy="193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Cilvēkus tad atkal satiks Dievs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pie viena galda sēdīsies.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6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/>
          </a:p>
        </p:txBody>
      </p:sp>
      <p:sp>
        <p:nvSpPr>
          <p:cNvPr id="120" name="Google Shape;120;p6"/>
          <p:cNvSpPr txBox="1"/>
          <p:nvPr/>
        </p:nvSpPr>
        <p:spPr>
          <a:xfrm>
            <a:off x="0" y="2136338"/>
            <a:ext cx="12192000" cy="2586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Līksmosimies Kunga klātbūtnē,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Kur plaši skanēs pateicības akords.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mūsu Kungs un Glāb</a:t>
            </a:r>
            <a:r>
              <a:rPr lang="en-GB" sz="5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ē</a:t>
            </a:r>
            <a:r>
              <a:rPr b="0" i="0" lang="en-GB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js mūžam godāts! </a:t>
            </a:r>
            <a:endParaRPr b="0" i="0" sz="5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7"/>
          <p:cNvSpPr txBox="1"/>
          <p:nvPr/>
        </p:nvSpPr>
        <p:spPr>
          <a:xfrm>
            <a:off x="10286227" y="335292"/>
            <a:ext cx="1300357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/>
          </a:p>
        </p:txBody>
      </p:sp>
      <p:sp>
        <p:nvSpPr>
          <p:cNvPr id="126" name="Google Shape;126;p7"/>
          <p:cNvSpPr txBox="1"/>
          <p:nvPr/>
        </p:nvSpPr>
        <p:spPr>
          <a:xfrm>
            <a:off x="0" y="2413337"/>
            <a:ext cx="12192000" cy="193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Cilvēkus tad atkal satiks Dievs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pie viena galda sēdīsies.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8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4.</a:t>
            </a:r>
            <a:endParaRPr/>
          </a:p>
        </p:txBody>
      </p:sp>
      <p:sp>
        <p:nvSpPr>
          <p:cNvPr id="132" name="Google Shape;132;p8"/>
          <p:cNvSpPr txBox="1"/>
          <p:nvPr/>
        </p:nvSpPr>
        <p:spPr>
          <a:xfrm>
            <a:off x="0" y="2334825"/>
            <a:ext cx="12192000" cy="258532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Kad reiz beidzot paies zemes laiks,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Būs draudze, Viņa līgava, pie Jēzus,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Tad sāksies lielie mīlestības svētki!</a:t>
            </a:r>
            <a:endParaRPr b="0" i="0" sz="5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9"/>
          <p:cNvSpPr txBox="1"/>
          <p:nvPr/>
        </p:nvSpPr>
        <p:spPr>
          <a:xfrm>
            <a:off x="10286227" y="335292"/>
            <a:ext cx="1300357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/>
          </a:p>
        </p:txBody>
      </p:sp>
      <p:sp>
        <p:nvSpPr>
          <p:cNvPr id="138" name="Google Shape;138;p9"/>
          <p:cNvSpPr txBox="1"/>
          <p:nvPr/>
        </p:nvSpPr>
        <p:spPr>
          <a:xfrm>
            <a:off x="0" y="2413337"/>
            <a:ext cx="12192000" cy="193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Cilvēkus tad atkal satiks Dievs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pie viena galda sēdīsies.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