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4" roundtripDataSignature="AMtx7mhcx/v11K+Xdqiq8bNA25WpjWN3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kai virsraksts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ukšs" type="blank">
  <p:cSld name="BLANK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a slaids" type="title">
  <p:cSld name="TITLE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7" name="Google Shape;2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saturs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aļas galvene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 satura bloki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līdzinājums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turs ar parakstu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ttēls ar parakstu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rsraksts un vertikāls teksts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āls virsraksts un teksts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671731" y="3460651"/>
            <a:ext cx="10971371" cy="11113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 sz="6000"/>
              <a:t>203. Ak, Debess Tēva nams!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0" y="1536174"/>
            <a:ext cx="12204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Debess Tēva nams!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aizsniegšu,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prieks būs nebeidzams,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dzīvošu!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"/>
          <p:cNvSpPr txBox="1"/>
          <p:nvPr/>
        </p:nvSpPr>
        <p:spPr>
          <a:xfrm>
            <a:off x="0" y="1536174"/>
            <a:ext cx="12204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visas as’ras žūst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dzīvīb’s straume plūst,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šodien sirds to jūt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labi būt.</a:t>
            </a:r>
            <a:endParaRPr/>
          </a:p>
        </p:txBody>
      </p:sp>
      <p:sp>
        <p:nvSpPr>
          <p:cNvPr id="100" name="Google Shape;100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cerīb’s zvaigzne mirdz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 tumsībā.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mīlestībā sirds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Pukst pilnībā!</a:t>
            </a:r>
            <a:endParaRPr/>
          </a:p>
        </p:txBody>
      </p:sp>
      <p:sp>
        <p:nvSpPr>
          <p:cNvPr id="106" name="Google Shape;106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dzīves ikdienā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gaita svētīga,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Reiz algu iegūsi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dzīvosi.</a:t>
            </a:r>
            <a:endParaRPr/>
          </a:p>
        </p:txBody>
      </p:sp>
      <p:sp>
        <p:nvSpPr>
          <p:cNvPr id="112" name="Google Shape;112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Mans Debess Tēva nams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sataisīts,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Būs gaismā ieraugāms,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apsolīts.</a:t>
            </a:r>
            <a:endParaRPr/>
          </a:p>
        </p:txBody>
      </p:sp>
      <p:sp>
        <p:nvSpPr>
          <p:cNvPr id="118" name="Google Shape;11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"/>
          <p:cNvSpPr txBox="1"/>
          <p:nvPr/>
        </p:nvSpPr>
        <p:spPr>
          <a:xfrm>
            <a:off x="0" y="1536174"/>
            <a:ext cx="12192000" cy="37856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puķes mūžam zied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svēto koris dzied,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dziesma sirdī skan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Jau šodien man.</a:t>
            </a:r>
            <a:endParaRPr/>
          </a:p>
        </p:txBody>
      </p:sp>
      <p:sp>
        <p:nvSpPr>
          <p:cNvPr id="124" name="Google Shape;124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dizain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9AF8C"/>
      </a:accent1>
      <a:accent2>
        <a:srgbClr val="97BE49"/>
      </a:accent2>
      <a:accent3>
        <a:srgbClr val="3D9CCC"/>
      </a:accent3>
      <a:accent4>
        <a:srgbClr val="7C60C6"/>
      </a:accent4>
      <a:accent5>
        <a:srgbClr val="C9492C"/>
      </a:accent5>
      <a:accent6>
        <a:srgbClr val="D58C2E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2021-12-30T19:57:57Z</dcterms:created>
  <dc:creator>darbinieks</dc:creator>
</cp:coreProperties>
</file>