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2" roundtripDataSignature="AMtx7mjy3oIje/n5obkMxB6vcP9HymYS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Ligh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9b6c5404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9b6c5404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9b6c5404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9b6c5404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9b6c5404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9b6c5404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9b6c5404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9b6c5404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9b6c5404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9b6c5404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9b6c5404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9b6c5404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9b6c5404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9b6c5404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9b6c5404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9b6c5404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9b6c5404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9b6c5404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9b6c5404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9b6c5404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9b6c5404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9b6c5404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9b6c5404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9b6c5404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9b6c5404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9b6c5404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9b6c5404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9b6c5404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9b6c5404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9b6c5404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9b6c5404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9b6c5404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9b6c5404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9b6c5404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9b6c5404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9b6c5404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9b6c5404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9b6c5404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9b6c5404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9b6c5404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9b6c5404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9b6c5404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9b6c5404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9b6c5404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9b6c5404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9b6c5404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9b6c5404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9b6c5404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9b6c5404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9b6c5404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9b6c5404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9b6c5404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9b6c5404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9b6c5404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9b6c5404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9b6c5404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9b6c5404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9b6c5404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9b6c5404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9b6c5404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9b6c5404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9b6c5404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9b6c5404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9b6c5404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9b6c5404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9b6c5404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9b6c5404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202</a:t>
            </a:r>
            <a:r>
              <a:rPr b="1" lang="lv-LV">
                <a:solidFill>
                  <a:schemeClr val="lt2"/>
                </a:solidFill>
              </a:rPr>
              <a:t>. Cik jauka Debess pilsēta!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jauka Debess pilsēta,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Dievs ir uzcēlis!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pērlēm, dārgiem akmeņiem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to ir rotājis.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dzīvīb’s upes ūdeņi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kristālskaidri spīd,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dievišķīga godība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apgaismo ik brīd’.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9921240" y="335292"/>
            <a:ext cx="16653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liels tas prieks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mūžam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jaukā Dieva pilsētā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Jēzus uzņems mūs!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jaukais Debess Tēva nams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daudziem dzīvokļiem,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acīm drīz būs ieraugāms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dzidriem ūdeņiem!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nogurušie ceļ’nieki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nāks pie atdusas,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nožūs visas asaras,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šeit ir raudātas.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21240" y="335292"/>
            <a:ext cx="16653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liels tas prieks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mūžam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jaukā Dieva pilsētā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Jēzus uzņems mūs!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skaistums nav ne aprakstāms,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dziesmās izteicams,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ticīgiem pēc grūtībām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beidzot aizsniedzams.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visiem mums ir jācenšas,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varam reiz tur kļūt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slavēt savu Glābēju,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Arvien pie Viņa būt.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9921240" y="335292"/>
            <a:ext cx="16653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liels tas prieks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mūžam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jaukā Dieva pilsētā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 Jēzus uzņems mūs!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