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1" roundtripDataSignature="AMtx7mi3RVecBExTWtXHTE4YvnsQRMIT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3d5c77f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3d5c77f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3d5c77f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3d5c77f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3d5c77f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3d5c77f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3d5c77f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3d5c77f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3d5c77f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3d5c77f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3d5c77f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3d5c77f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3d5c77f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3d5c77f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3d5c77f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3d5c77f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3d5c77f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3d5c77f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3d5c77f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3d5c77f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3d5c77f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3d5c77f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3d5c77f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3d5c77f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3d5c77f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3d5c77f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3d5c77f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3d5c77f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3d5c77f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3d5c77f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3d5c77f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3d5c77f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3d5c77f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3d5c77f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3d5c77f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3d5c77f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3d5c77f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3d5c77f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3d5c77f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3d5c77f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3d5c77f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3d5c77f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3d5c77f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3d5c77f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3d5c77f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3d5c77f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3d5c77f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3d5c77f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3d5c77f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3d5c77f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3d5c77f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3d5c77f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3d5c77f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3d5c77f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3d5c77f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3d5c77f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3d5c77f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3d5c77f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3d5c77f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3d5c77f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3d5c77f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3d5c77f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3d5c77f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3d5c77f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3d5c77f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3d5c77f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3d5c77f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201</a:t>
            </a:r>
            <a:r>
              <a:rPr b="1" lang="lv-LV">
                <a:solidFill>
                  <a:schemeClr val="lt2"/>
                </a:solidFill>
              </a:rPr>
              <a:t>. Tuvu un tālu lai atskan šī vēsts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Tuvu un tālu lai atskan šī vēsts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godībā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Ejiet un priecīgi sludiniet to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godībā nāks!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9936480" y="335292"/>
            <a:ext cx="16501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nāks! Drīz Kristus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Ķēniņš Kristus drīz nāks!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Kalni un lejas lai gavilē, dzied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godībā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Cilvēku sirdīs lai atbalsis skan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godībā nāks!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9936480" y="335292"/>
            <a:ext cx="16501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nāks! Drīz Kristus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Ķēniņš Kristus drīz nāks!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Zīmes arvien(u) jo varenāk teic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godībā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Mūžībai tuvāk šī pasaule steidz,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godībā nāks!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36480" y="335292"/>
            <a:ext cx="16501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nāks! Drīz Kristus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Ķēniņš Kristus drīz nāks!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Pasaulē droši lai liecinām mēs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godībā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Ticībā, cerībā vēsts visur skan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godībā nāks!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9936480" y="335292"/>
            <a:ext cx="16501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 Kristus nāks! Drīz Kristus 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Ķēniņš Kristus drīz nāks!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