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7" roundtripDataSignature="AMtx7mjwYIfqKUH5L/bDGWrnGJ+ZwSJu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1999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200. Vēlos redzēt Jēzu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342536"/>
            <a:ext cx="12192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redzēt Jēzu nākam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 </a:t>
            </a:r>
            <a:r>
              <a:rPr lang="en-GB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iņu kopā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Dzirdēt bazūni un Debess koru himnas.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mīlestības straumē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viss grēks un ļaunums zūd,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redzēt Viņa varavīksnes krāsas.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0" y="2274838"/>
            <a:ext cx="121920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pateicība Tam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pāri zemes lejām skan!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dzīvot Viņa atnākšanas gaismā!</a:t>
            </a: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pielūgt Viņu klusumā,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 ienāk miers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pār mani Dieva žēlastību pārklāj,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nāks tumsa, liela vētra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kad zeme bojā 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Būt ar Jēzu Viņa atnākšanas gaismā.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0" y="2274838"/>
            <a:ext cx="121920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pateicība Tam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pāri zemes lejām skan!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dzīvot Viņa atnākšanas gaismā!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1166842"/>
            <a:ext cx="121920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ticībā un mīlestībā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ceļu 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 dienu ir šī cerība ar mani.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Dzirdēt bazūni un ieraudzīt,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Debess kori dzied,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būt ar Viņu kopā katru brīdi!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0" y="2368042"/>
            <a:ext cx="12192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Slava, pateicība Ta</a:t>
            </a:r>
            <a:r>
              <a:rPr lang="en-GB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pāri zemes lejām skan!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dzīvot Viņa atnākšanas gaismā!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