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6858000" cx="12192000"/>
  <p:notesSz cx="6858000" cy="9144000"/>
  <p:embeddedFontLst>
    <p:embeddedFont>
      <p:font typeface="Open Sans Light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5" roundtripDataSignature="AMtx7mj9ZbJm2MWQQPCDj2LYIJGv73Rr0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regular.fntdata"/><Relationship Id="rId10" Type="http://schemas.openxmlformats.org/officeDocument/2006/relationships/slide" Target="slides/slide5.xml"/><Relationship Id="rId13" Type="http://schemas.openxmlformats.org/officeDocument/2006/relationships/font" Target="fonts/OpenSansLight-italic.fntdata"/><Relationship Id="rId12" Type="http://schemas.openxmlformats.org/officeDocument/2006/relationships/font" Target="fonts/OpenSansLight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customschemas.google.com/relationships/presentationmetadata" Target="metadata"/><Relationship Id="rId14" Type="http://schemas.openxmlformats.org/officeDocument/2006/relationships/font" Target="fonts/OpenSansLigh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470341" y="3525982"/>
            <a:ext cx="11210030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20. Mans Dievs, es Tevi slavēt sākšu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274320" y="1182785"/>
            <a:ext cx="11643360" cy="47089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Mans Dievs, es Tevi slavēt sākšu, </a:t>
            </a:r>
            <a:b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kur vēl būtu cits tāds Dievs kā Tu! </a:t>
            </a:r>
            <a:b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Tevis slavas dziesmām nākšu </a:t>
            </a:r>
            <a:b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dziedāšu ar prieku sirsnīgu </a:t>
            </a:r>
            <a:b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 to, ka sniedzi Gara palīgu, </a:t>
            </a:r>
            <a:b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Tava vaiga priekšā pastāvu.</a:t>
            </a:r>
            <a:endParaRPr b="0" i="0" sz="5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274320" y="1182785"/>
            <a:ext cx="11643360" cy="50783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Dievs, stāvi žēlodams man klāt(u), </a:t>
            </a:r>
            <a:b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jauki skanēs mana dziesma Tev,</a:t>
            </a:r>
            <a:b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Tad darīšu es Tavu prātu </a:t>
            </a:r>
            <a:b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pielūgšu no sirds un dvēseles. </a:t>
            </a:r>
            <a:b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Tevi savā sirdī jūtu es, </a:t>
            </a:r>
            <a:b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pilda gaišas laimes gaviles.</a:t>
            </a:r>
            <a:endParaRPr b="0" i="0" sz="5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1243192"/>
            <a:ext cx="12192000" cy="47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Cik dārga man šī žēlastība,</a:t>
            </a:r>
            <a:b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Ko mantoju es tikai Tevī, Dievs,</a:t>
            </a:r>
            <a:b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Tava lielā mīlestība</a:t>
            </a:r>
            <a:b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avots plūst, kas nekad neizžūst.</a:t>
            </a:r>
            <a:b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vienmēr, Dievs, daudz vairāk manim dod,</a:t>
            </a:r>
            <a:b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es to protu lūgt vai vēlēties.</a:t>
            </a:r>
            <a:endParaRPr b="0" i="0" sz="5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