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6dhVzzGfMbq+lz8cMjCodzoJ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2. Ak, dziedi līksmi, dvēs’le mana!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441960" y="658437"/>
            <a:ext cx="113082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dziedi līksmi, dvēs’le mana,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jāslavē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 Kunga gods,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tevi vada, tevi gana,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kā tev viss papilnam dots.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dziesmas dziedi, kokles stīgo,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dāvā sirdi pateicīgo.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41960" y="658437"/>
            <a:ext cx="113082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stiprais Dievs, lai mūžam slava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pateicība, teikšana.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viens, un cita nava,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zeme, debess padota.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klausa tālums, laiks un telpa,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kalpo spēks un katra elpa.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