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he7Ufof64rtAjxcxN8BQY+lfd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64d45cf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64d45cf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64d45cf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64d45cf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64d45cf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64d45cf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64d45cf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64d45cf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64d45cf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64d45cf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64d45cf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64d45cf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64d45cf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64d45cf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64d45cf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64d45cf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64d45cf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64d45cf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64d45cf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64d45cf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64d45cf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64d45cf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64d45cf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64d45cf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64d45cf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64d45cf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64d45cf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64d45cf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64d45cf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64d45cf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64d45cf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64d45cf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64d45cf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64d45cf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64d45cf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64d45cf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64d45cf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64d45cf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64d45cf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64d45cf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64d45cf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64d45cf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64d45cf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64d45cf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64d45cf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64d45cf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64d45cf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64d45cf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64d45cf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64d45cf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64d45cf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64d45cf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64d45cf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64d45cf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64d45cf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64d45cf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64d45cf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64d45cf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64d45cf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64d45cf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64d45cf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64d45cf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64d45cf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64d45cf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64d45cf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64d45cf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64d45cf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199. To lai tautas zin'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lai tautas zin’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atkal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ir drošais vārds,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Kuru devis Viņš mums pats.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Dieva mīlestību atklāsim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vēstīsim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drīz atkal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lai tautas zin’.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lai tautas zin’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jauna diena aust,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Jaunu dzīvi sāks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laiku svēto cilts.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Dievam gods tiks mūžu mūžos dots,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vēstīsim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Jauna diena mums aust!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lai tautas zin’.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