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098" r:id="rId4"/>
    <p:sldId id="563" r:id="rId5"/>
    <p:sldId id="1099" r:id="rId6"/>
    <p:sldId id="565" r:id="rId7"/>
    <p:sldId id="1095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74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5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198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en-GB" b="1" dirty="0">
                <a:solidFill>
                  <a:schemeClr val="bg2"/>
                </a:solidFill>
              </a:rPr>
              <a:t> To </a:t>
            </a:r>
            <a:r>
              <a:rPr lang="en-GB" b="1" dirty="0" err="1">
                <a:solidFill>
                  <a:schemeClr val="bg2"/>
                </a:solidFill>
              </a:rPr>
              <a:t>Kungu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slavējiet</a:t>
            </a:r>
            <a:r>
              <a:rPr lang="en-GB" b="1" dirty="0">
                <a:solidFill>
                  <a:schemeClr val="bg2"/>
                </a:solidFill>
              </a:rPr>
              <a:t>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slavējiet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Dziediet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dziesmu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Tam!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vada,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pasargā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997839"/>
            <a:ext cx="1219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Līksmojiet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Skatieties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ieraugiet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092229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BFE3F-957D-8DA8-DF28-F30A32289F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pasaulē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bēdas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jums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Bet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nebīstieties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tad –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Ja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Vadonis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uzvara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997839"/>
            <a:ext cx="1219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Līksmojiet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Skatieties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ieraugiet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78970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9B047-3C44-2271-B365-39385BEAFD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zinām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gaisma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aust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Kad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nakts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vistumšākā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pie 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sāksies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mūžība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997839"/>
            <a:ext cx="1219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Līksmojiet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Skatieties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ieraugiet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9563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</TotalTime>
  <Words>153</Words>
  <Application>Microsoft Macintosh PowerPoint</Application>
  <PresentationFormat>Widescreen</PresentationFormat>
  <Paragraphs>28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198. To Kungu slavējiet!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7</cp:revision>
  <dcterms:created xsi:type="dcterms:W3CDTF">2023-10-06T20:25:52Z</dcterms:created>
  <dcterms:modified xsi:type="dcterms:W3CDTF">2023-11-02T13:26:43Z</dcterms:modified>
</cp:coreProperties>
</file>