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jxTtCfdXOhLjZntfBsNCc7Dxm2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b8cefcc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b8cefcc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b8cefcc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b8cefcc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b8cefcc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b8cefcc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b8cefcc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b8cefcc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b8cefcc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b8cefcc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b8cefcc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b8cefcc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b8cefcc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b8cefcc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b8cefcc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b8cefcc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b8cefcc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b8cefcc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b8cefcc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b8cefcc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b8cefcc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b8cefcc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b8cefcc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b8cefcc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b8cefcc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b8cefcc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b8cefcc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b8cefcc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b8cefcc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b8cefcc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b8cefcc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b8cefcc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b8cefcc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b8cefcc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b8cefcc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b8cefcc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b8cefcc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b8cefcc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b8cefcc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b8cefcc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b8cefcc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b8cefcc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b8cefcc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b8cefcc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b8cefcc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b8cefcc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b8cefcc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b8cefcc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b8cefcc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b8cefcc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b8cefcc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b8cefcc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b8cefcc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b8cefcc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b8cefcc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b8cefcc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b8cefcc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b8cefcc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b8cefcc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b8cefcc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b8cefcc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b8cefcc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b8cefcc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b8cefcc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b8cefcc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b8cefcc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b8cefcc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197. Tiešām tālumā zeme mums mirdz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Tiešām, tālumā zeme mums mirdz,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Gara skatā jau saredzam to.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nāks, dziedi, līksmojies,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Miera zemē Viņš vietu mums dos!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Drīz, jā, drīz Jēzus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tad pārvedīs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Drīz, jā, drīz Jēzus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tad pārvedīs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pulki tur gavilē, dzied,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Savam Glābējam slavu tie nes.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tur sāpju, nav saulstaru rieta,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kā nokļūt tur ilgojos es!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Drīz, jā, drīz Jēzus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tad pārvedīs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Drīz, jā, drīz Jēzus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tad pārvedīs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no laikmetu laikmetiem nāks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bērni, ak, kāds tas būs prieks!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dziesmā un pateicībā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Debess, zeme tad savienosies.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165080" y="335292"/>
            <a:ext cx="14215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Drīz, jā, drīz Jēzus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tad pārvedīs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Drīz, jā, drīz Jēzus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tad pārvedīs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