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jS4Nc0eHmgomcEYaE0ecguzrWN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196. Raugos turp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1720840"/>
            <a:ext cx="121920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Raugos turp, kur mirdz Tava gaisma, Kungs, Tava gaisma mūžīgā,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Tavas godības pilno rītausmu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Manas acis redzēt cer. 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1656677"/>
            <a:ext cx="12192000" cy="35446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gaidu Tevi,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Glābējs un mans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Ticu, drīz jau klāt diena ilgotā,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Tevi skatīšu!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/>
          <p:nvPr/>
        </p:nvSpPr>
        <p:spPr>
          <a:xfrm>
            <a:off x="0" y="1413108"/>
            <a:ext cx="12192000" cy="4031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Izvēlējies šauro ceļu 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to vienmēr staigāšu.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Zinu, laika maz, tādēļ lūdzos,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manu dzīvi Tu!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/>
          <p:nvPr/>
        </p:nvSpPr>
        <p:spPr>
          <a:xfrm>
            <a:off x="0" y="1558507"/>
            <a:ext cx="12192000" cy="37409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gaidu Tevi,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Glābējs un mans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Ticu, drīz jau klāt diena ilgotā,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Tevi skatīšu!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>
            <a:off x="0" y="903642"/>
            <a:ext cx="12192000" cy="5954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Lūdzos, Jēzu, nāc drīz!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mana lūgšana.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Garā redzu dienu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vēlos būt Tev 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/>
          <p:nvPr/>
        </p:nvSpPr>
        <p:spPr>
          <a:xfrm>
            <a:off x="0" y="451821"/>
            <a:ext cx="12192000" cy="5954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nāksi Tu, skanēs bazūne,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dzirdēs pasaule,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Svēto pulkā ilgojos tad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būs žēlastība!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/>
          <p:nvPr/>
        </p:nvSpPr>
        <p:spPr>
          <a:xfrm>
            <a:off x="0" y="1517374"/>
            <a:ext cx="12192000" cy="3823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padebešos tiksimies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Tevi redzēsim,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ņemsi līdz, lai dzīvotu 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Tavā svētumā.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/>
          <p:nvPr/>
        </p:nvSpPr>
        <p:spPr>
          <a:xfrm>
            <a:off x="0" y="1424608"/>
            <a:ext cx="12192000" cy="4008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Lūdzos, Jēzu, nāc drīz!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mana lūgšana.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Garā redzu dienu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vēlos būt Tev klāt.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/>
          <p:nvPr/>
        </p:nvSpPr>
        <p:spPr>
          <a:xfrm>
            <a:off x="0" y="903642"/>
            <a:ext cx="12192000" cy="5954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Garā redzu dienu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vēlos būt Tev klāt.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Tavas godības pilno rītausmu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Manas acis redzēt cer.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