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jI95nHrQypYMkBGE0+6Kf0bQnH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9d1e538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9d1e538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9d1e538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9d1e538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9d1e538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9d1e538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9d1e538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9d1e538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9d1e538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9d1e538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9d1e538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9d1e538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9d1e538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9d1e538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9d1e538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9d1e538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9d1e538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9d1e538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9d1e538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9d1e538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9d1e538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9d1e538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9d1e538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9d1e538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9d1e538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9d1e538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9d1e538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9d1e538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9d1e538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9d1e538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9d1e538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9d1e538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9d1e538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9d1e538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9d1e538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9d1e538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9d1e538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9d1e538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9d1e538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9d1e538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9d1e538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9d1e538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9d1e538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9d1e538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9d1e538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9d1e538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9d1e538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9d1e538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9d1e538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9d1e538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9d1e538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9d1e538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9d1e538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9d1e538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9d1e538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9d1e538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9d1e538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9d1e538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9d1e538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9d1e538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9d1e538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9d1e538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9d1e538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9d1e538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9d1e538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9d1e538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9d1e538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195. Pāri zemei, pāri jūrām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zemei, pāri jūrām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Varens Dieva sūtnis steidz,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Skaļā balsī visiem ļaudīm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Tēva vēsti teic: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271760" y="335292"/>
            <a:ext cx="13148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Pasaule, ak, ieklausies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Vēstī, kuru sūta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Aizvērta un nezināma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 no tālām sendienām,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Tagad skaidra, izlasāma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Visām sirdīm slāpstošām.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271760" y="335292"/>
            <a:ext cx="13148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Pasaule, ak, ieklausies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Vēstī, kuru sūta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Eņģelis ar spēku vēsta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dienās pēdējās: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«Visu lietu gals ir tuvu.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Redzi, laika nebūs vairs.»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271760" y="335292"/>
            <a:ext cx="13148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Pasaule, ak, ieklausies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Vēstī, kuru sūta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Nes šo vēsti, Dieva draudze,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Pravietotais laiks ir klāt!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Gala laika ļaužu audze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Jāpasteidzas brīdināt.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0271760" y="335292"/>
            <a:ext cx="13148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Pasaule, ak, ieklausies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Vēstī, kuru sūta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