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hGTEipEyl09M3akgW+gMLssk4J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1999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194. Priecīgi dziedam par to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1720840"/>
            <a:ext cx="121920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Priecīgi dziedam par to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Vēsti visskaistāko.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Cerībā dzīvojam mēs: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godībā nāks!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0" y="981582"/>
            <a:ext cx="12192000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Jēzus nāks! Drīz Jēzus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Varbūt rīta agrumā,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Varbūt vakara saulrietā.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Jēzus nāks! Drīz Jēzus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Kāda gan brīnišķa diena būs 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kad godībā nāks!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Dabā ik zieds vēsti nes,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Putni to debesīs teic,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Mūžības gaismu var jaust: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Jēzus drīz godībā nāks!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Jēzus nāks! Drīz Jēzus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Draugs, vai esi nomodā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sagaidīt godībā?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Jēzus nāks! Drīz Jēzus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Skaista būs zeme tad atjaunotā,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kad godībā nāks!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Nebūs vairs sāpes un grēks,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Satraukums, rūpes rims.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Iepriecu ticīgiem sniegs,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godībā nāks!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0" y="612844"/>
            <a:ext cx="121920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Jēzus nāks! Drīz Jēzus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Stāvam stipri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Dziedam jaunajā cerībā.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Jēzus nāks! Drīz Jēzus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Dziesmu visskaistāko pestītie sāks,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kad godībā nāks!</a:t>
            </a:r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