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iHAwYNmE+MOE4nPeTGBjUPLN2z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604641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604641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604641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604641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604641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604641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604641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604641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604641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604641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604641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604641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604641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604641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604641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604641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604641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604641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604641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604641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604641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604641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604641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604641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604641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604641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604641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604641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604641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604641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604641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604641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604641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604641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604641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604641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604641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604641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604641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604641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604641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604641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604641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604641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604641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604641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604641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604641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604641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604641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604641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604641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604641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604641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604641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604641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604641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604641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604641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604641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604641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604641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604641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604641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604641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604641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604641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193. Pār zemi un jūru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zemi un jūru vēsts izplatās,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Debess Ķēniņš drīz godībā 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ļaudis steidz gatavoties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ar Viņu ieiet jaukā mūžībā!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lielu spēku un godību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uz pasauli kā soģis nāks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visus ticīgos uz mūžību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Atpestīs, un lielā godā valdīt sāks.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Zīmes ar debesu spīdekļiem jau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Pasaulē visur ir notikušas.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liecina, ka tas laiks tālu nav,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Viņš atnāks Savā spēkā, godībā.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lielu spēku un godību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uz pasauli kā soģis nāks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visus ticīgos uz mūžību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Atpestīs, un lielā godā valdīt sāks.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Jauks Debess godības skats atvērsies,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visu pasauli drīz apspīdēs.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Ticīgie priecīgi tad izsauksies: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“Tas ir mūsu Kungs un Dievs, ko gaidām mēs!”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lielu spēku un godību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uz pasauli kā soģis nāks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visus ticīgos uz mūžību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Atpestīs, un lielā godā valdīt sāks.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