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1" roundtripDataSignature="AMtx7mi4ddOLbCNS61M+EuvjUm4hXd6b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bf3fc24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bf3fc24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bf3fc24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bf3fc24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bf3fc24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bf3fc24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bf3fc24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bf3fc24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bf3fc24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bf3fc24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bf3fc24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bf3fc24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bf3fc24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bf3fc24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bf3fc24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bf3fc24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bf3fc24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bf3fc24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bf3fc24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bf3fc24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bf3fc24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bf3fc24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bf3fc24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bf3fc24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bf3fc24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bf3fc24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bf3fc24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bf3fc24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bf3fc24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bf3fc24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bf3fc24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bf3fc24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bf3fc24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bf3fc24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bf3fc24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bf3fc24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bf3fc24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bf3fc24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bf3fc24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bf3fc24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bf3fc24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bf3fc24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bf3fc24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bf3fc24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bf3fc24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bf3fc24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bf3fc24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bf3fc24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bf3fc24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bf3fc24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bf3fc24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bf3fc24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bf3fc24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bf3fc24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bf3fc24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bf3fc24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bf3fc24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bf3fc24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bf3fc24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bf3fc24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bf3fc24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bf3fc24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bf3fc24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bf3fc24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bf3fc24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bf3fc24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bf3fc24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192. Pa visu pasauli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 visu pasauli šo vēsti sludina,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Virs zemes cilvēki lai Dievu godina,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tikai Viņš ir Dievs – pār visu Valdītājs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debess, zemes Radītājs.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997440" y="335292"/>
            <a:ext cx="15891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Dieva vēsts vēl šodien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Trīs eņģeļi ko sludina.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sauc it spēcīgi, lai Dievu bīstamies,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tiesas laiks ir iesācies.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lielā Bābele ir dziļi kritusi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sodu briesmīgu tā sev(im) krājusi;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visi steidzīgi no viņas izietu,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mocībām lai izbēgtu!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997440" y="335292"/>
            <a:ext cx="15891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Dieva vēsts vēl šodien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Trīs eņģeļi ko sludina.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sauc it spēcīgi, lai Dievu bīstamies,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tiesas laiks ir iesācies.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Jēzus Kristus nāks ar lielu godību,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pļauju ievāktu un algu dalītu.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to gan panesīs? Tā diena briesmīga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Priekš katra neatgriezīga.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97440" y="335292"/>
            <a:ext cx="15891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Dieva vēsts vēl šodien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Trīs eņģeļi ko sludina.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sauc it spēcīgi, lai Dievu bīstamies,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tiesas laiks ir iesācies.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Dieva baušļus tur un Jēzus ticību,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 tikai izglābsies un mantos mūžību,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Tai dienā pastāvēs, un visi priecāsies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Tēva mājās satikties.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9997440" y="335292"/>
            <a:ext cx="15891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Dieva vēsts vēl šodien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Trīs eņģeļi ko sludina.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sauc it spēcīgi, lai Dievu bīstamies,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tiesas laiks ir iesācies.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