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j7qAmd+NW/bC8VDmOFipt6mvF/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6c3f0c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6c3f0c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9" name="Google Shape;17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6c3f0c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6c3f0c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6c3f0c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6c3f0c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6c3f0c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6c3f0c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6c3f0c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6c3f0c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6c3f0c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6c3f0c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6c3f0c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6c3f0c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6c3f0c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6c3f0c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6c3f0c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6c3f0c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6c3f0c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6c3f0c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6c3f0c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6c3f0c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6c3f0c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6c3f0c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6c3f0c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6c3f0c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6c3f0c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6c3f0c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6c3f0c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6c3f0c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6c3f0c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6c3f0c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6c3f0c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6c3f0c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6c3f0c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6c3f0c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6c3f0c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6c3f0c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6c3f0c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6c3f0c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6c3f0c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6c3f0c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6c3f0c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6c3f0c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6c3f0c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6c3f0c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6c3f0c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6c3f0c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6c3f0c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6c3f0c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6c3f0c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6c3f0c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6c3f0c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6c3f0c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6c3f0c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6c3f0c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6c3f0c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6c3f0c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6c3f0c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6c3f0c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6c3f0c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6c3f0c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6c3f0c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6c3f0c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6c3f0c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6c3f0c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6c3f0c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191. Mums sirdī kvēlo krāšņa cerība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sirdī kvēlo krāšņa cerība,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Jēzus drīz nāks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ticam, drīz(i) Viņš to izpildīs,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Savā Vārdā solījis.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6" name="Google Shape;176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Laiks ir klāt, kad atskanēs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visai pasaulei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no tautām, valodām: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“Aleluja, Jēzus nāk!”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2" name="Google Shape;182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sirdī kvēlo krāšņa cerība,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Jēzus drīz nāks godībā!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