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097" r:id="rId2"/>
    <p:sldId id="1088" r:id="rId3"/>
    <p:sldId id="1098" r:id="rId4"/>
    <p:sldId id="563" r:id="rId5"/>
    <p:sldId id="1099" r:id="rId6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6560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/>
          <a:lstStyle/>
          <a:p>
            <a:r>
              <a:rPr lang="en-GB" b="1" dirty="0">
                <a:solidFill>
                  <a:schemeClr val="bg2"/>
                </a:solidFill>
              </a:rPr>
              <a:t>190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en-GB" b="1" dirty="0" err="1">
                <a:solidFill>
                  <a:schemeClr val="bg2"/>
                </a:solidFill>
              </a:rPr>
              <a:t>Mājās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ved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411495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Kristu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kopā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varam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priecīgi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būt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Priecīgi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būt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priecīgi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būt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Kristu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kopā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varam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priecīgi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būt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Jo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mājās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ved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Viņš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mūs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411495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Mājās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mājās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ved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Mājās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mājās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ved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 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Kristu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mēs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kopā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varam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priecīgi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būt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Jo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mājās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ved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Viņš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mūs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135778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565237"/>
            <a:ext cx="12192000" cy="37275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spēku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un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godību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uz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pasauli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šo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Pasauli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šo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pasauli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šo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spēku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un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godību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uz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pasauli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šo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–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Ķēniņš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nāks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627954"/>
            <a:ext cx="12192000" cy="3590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–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Ķēniņš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nāks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–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Ķēniņš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nāks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!</a:t>
            </a:r>
          </a:p>
          <a:p>
            <a:pPr algn="ctr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spēku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un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godību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uz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pasauli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šo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–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Ķēniņš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nāks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50392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2048</TotalTime>
  <Words>114</Words>
  <Application>Microsoft Macintosh PowerPoint</Application>
  <PresentationFormat>Widescreen</PresentationFormat>
  <Paragraphs>19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190. Mājās ved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7</cp:revision>
  <dcterms:created xsi:type="dcterms:W3CDTF">2023-10-06T20:25:52Z</dcterms:created>
  <dcterms:modified xsi:type="dcterms:W3CDTF">2023-11-02T12:53:28Z</dcterms:modified>
</cp:coreProperties>
</file>