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</p:sldIdLst>
  <p:sldSz cy="6858000" cx="12192000"/>
  <p:notesSz cx="6858000" cy="9144000"/>
  <p:embeddedFontLst>
    <p:embeddedFont>
      <p:font typeface="Open Sans Light"/>
      <p:regular r:id="rId10"/>
      <p:bold r:id="rId11"/>
      <p:italic r:id="rId12"/>
      <p:boldItalic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4" roundtripDataSignature="AMtx7mjaV6LHDUbjuq8Bqbe3GW9mCzyGQ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bold.fntdata"/><Relationship Id="rId10" Type="http://schemas.openxmlformats.org/officeDocument/2006/relationships/font" Target="fonts/OpenSansLight-regular.fntdata"/><Relationship Id="rId13" Type="http://schemas.openxmlformats.org/officeDocument/2006/relationships/font" Target="fonts/OpenSansLight-boldItalic.fntdata"/><Relationship Id="rId12" Type="http://schemas.openxmlformats.org/officeDocument/2006/relationships/font" Target="fonts/OpenSansLight-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4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19. Lai ir pielūgts Kungs Dievs!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ir pielūgts Kungs Dievs!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ir pielūgts Kungs Dievs!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pielūdz Kunga svēto vārdu dvēsele!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ir teikts mūsu Kungs!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ir teikts mūsu Kungs!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slavē Kunga svēto vārdu dvēsele!</a:t>
            </a:r>
            <a:endParaRPr/>
          </a:p>
        </p:txBody>
      </p:sp>
      <p:sp>
        <p:nvSpPr>
          <p:cNvPr id="102" name="Google Shape;102;p3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Lai ir mīlēts mans Kungs!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Lai ir mīlēts mans Kungs!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Lai vienmēr Kunga vārds ir mīlēts dvēselē!</a:t>
            </a:r>
            <a:endParaRPr/>
          </a:p>
        </p:txBody>
      </p:sp>
      <p:sp>
        <p:nvSpPr>
          <p:cNvPr id="108" name="Google Shape;108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