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99" r:id="rId3"/>
    <p:sldId id="534" r:id="rId4"/>
    <p:sldId id="563" r:id="rId5"/>
    <p:sldId id="1100" r:id="rId6"/>
    <p:sldId id="110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168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201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02/11/2023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/>
          <a:lstStyle/>
          <a:p>
            <a:r>
              <a:rPr lang="en-LV" b="1" dirty="0">
                <a:solidFill>
                  <a:schemeClr val="bg2"/>
                </a:solidFill>
              </a:rPr>
              <a:t>1</a:t>
            </a:r>
            <a:r>
              <a:rPr lang="en-GB" b="1" dirty="0">
                <a:solidFill>
                  <a:schemeClr val="bg2"/>
                </a:solidFill>
              </a:rPr>
              <a:t>89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Jēzus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drīz</a:t>
            </a:r>
            <a:r>
              <a:rPr lang="en-GB" b="1" dirty="0">
                <a:solidFill>
                  <a:schemeClr val="bg2"/>
                </a:solidFill>
              </a:rPr>
              <a:t>(</a:t>
            </a:r>
            <a:r>
              <a:rPr lang="en-GB" b="1" dirty="0" err="1">
                <a:solidFill>
                  <a:schemeClr val="bg2"/>
                </a:solidFill>
              </a:rPr>
              <a:t>i</a:t>
            </a:r>
            <a:r>
              <a:rPr lang="en-GB" b="1" dirty="0">
                <a:solidFill>
                  <a:schemeClr val="bg2"/>
                </a:solidFill>
              </a:rPr>
              <a:t>) </a:t>
            </a:r>
            <a:r>
              <a:rPr lang="en-GB" b="1" dirty="0" err="1">
                <a:solidFill>
                  <a:schemeClr val="bg2"/>
                </a:solidFill>
              </a:rPr>
              <a:t>nāks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720840"/>
            <a:ext cx="12192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Pār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zemes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kalniem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jūrām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ielejām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Jauna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diena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nāk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Skan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visām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tautām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ciltīm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valodām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Vēsts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šī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brīnišķā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: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6084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05FCE-E84A-B624-53A8-B32EA514D812}"/>
              </a:ext>
            </a:extLst>
          </p:cNvPr>
          <p:cNvSpPr txBox="1"/>
          <p:nvPr/>
        </p:nvSpPr>
        <p:spPr>
          <a:xfrm>
            <a:off x="0" y="1305341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Šurp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godības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(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i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)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Tēvmājām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visus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aicinās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Sniedz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man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roku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draugs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cīņām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uzvarām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!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Lūk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jau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rīta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sargu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taures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skan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: </a:t>
            </a:r>
          </a:p>
          <a:p>
            <a:pPr algn="ctr" rtl="0"/>
            <a:r>
              <a:rPr lang="en-GB" sz="5400" dirty="0">
                <a:solidFill>
                  <a:schemeClr val="bg1"/>
                </a:solidFill>
                <a:cs typeface="Open Sans Light"/>
              </a:rPr>
              <a:t>“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!”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3F0375-D1E9-F13F-2317-4BB579C07A67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Ak,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ej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Dieva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Vārda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lāpu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Tumšai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pasaulei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! 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Ir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jādzird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vēsts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par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nākšanu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Visai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cilvēcei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05FCE-E84A-B624-53A8-B32EA514D812}"/>
              </a:ext>
            </a:extLst>
          </p:cNvPr>
          <p:cNvSpPr txBox="1"/>
          <p:nvPr/>
        </p:nvSpPr>
        <p:spPr>
          <a:xfrm>
            <a:off x="0" y="1305341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Šurp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godības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(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i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)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uz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Tēvmājām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visus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aicinās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.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Sniedz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man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roku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draugs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cīņām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uzvarām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! </a:t>
            </a:r>
          </a:p>
          <a:p>
            <a:pPr algn="ctr" rtl="0"/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Lūk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jau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rīta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sargu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taures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skan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: </a:t>
            </a:r>
          </a:p>
          <a:p>
            <a:pPr algn="ctr" rtl="0"/>
            <a:r>
              <a:rPr lang="en-GB" sz="5400" dirty="0">
                <a:solidFill>
                  <a:schemeClr val="bg1"/>
                </a:solidFill>
                <a:cs typeface="Open Sans Light"/>
              </a:rPr>
              <a:t>“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Drīz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Jēzus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5400" dirty="0" err="1">
                <a:solidFill>
                  <a:schemeClr val="bg1"/>
                </a:solidFill>
                <a:cs typeface="Open Sans Light"/>
              </a:rPr>
              <a:t>nāks</a:t>
            </a:r>
            <a:r>
              <a:rPr lang="en-GB" sz="5400" dirty="0">
                <a:solidFill>
                  <a:schemeClr val="bg1"/>
                </a:solidFill>
                <a:cs typeface="Open Sans Light"/>
              </a:rPr>
              <a:t>!”</a:t>
            </a:r>
            <a:endParaRPr lang="lv-LV" sz="54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0818232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93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2050</TotalTime>
  <Words>137</Words>
  <Application>Microsoft Macintosh PowerPoint</Application>
  <PresentationFormat>Widescreen</PresentationFormat>
  <Paragraphs>23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189. Jēzus drīz(i) nāks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6</cp:revision>
  <dcterms:created xsi:type="dcterms:W3CDTF">2023-10-06T20:25:52Z</dcterms:created>
  <dcterms:modified xsi:type="dcterms:W3CDTF">2023-11-02T12:52:12Z</dcterms:modified>
</cp:coreProperties>
</file>