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6858000" cx="12192000"/>
  <p:notesSz cx="6858000" cy="9144000"/>
  <p:embeddedFontLst>
    <p:embeddedFont>
      <p:font typeface="Open Sans Light"/>
      <p:regular r:id="rId15"/>
      <p:bold r:id="rId16"/>
      <p:italic r:id="rId17"/>
      <p:boldItalic r:id="rId1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9" roundtripDataSignature="AMtx7mhu90euRwEBqFoJAH3PGtMJdpzp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font" Target="fonts/OpenSansLight-regular.fntdata"/><Relationship Id="rId14" Type="http://schemas.openxmlformats.org/officeDocument/2006/relationships/slide" Target="slides/slide8.xml"/><Relationship Id="rId17" Type="http://schemas.openxmlformats.org/officeDocument/2006/relationships/font" Target="fonts/OpenSansLight-italic.fntdata"/><Relationship Id="rId16" Type="http://schemas.openxmlformats.org/officeDocument/2006/relationships/font" Target="fonts/OpenSansLight-bold.fntdata"/><Relationship Id="rId5" Type="http://schemas.openxmlformats.org/officeDocument/2006/relationships/slideMaster" Target="slideMasters/slideMaster2.xml"/><Relationship Id="rId19" Type="http://customschemas.google.com/relationships/presentationmetadata" Target="meta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a35fe47f7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1" name="Google Shape;161;g29a35fe47f7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a35fe47f7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a35fe47f7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a35fe47f7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a35fe47f7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a35fe47f7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a35fe47f7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a35fe47f7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a35fe47f7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a35fe47f7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a35fe47f7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a35fe47f7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a35fe47f7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a35fe47f7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a35fe47f7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a35fe47f7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a35fe47f7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a35fe47f7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a35fe47f7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a35fe47f7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a35fe47f7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a35fe47f7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a35fe47f7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a35fe47f7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a35fe47f7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a35fe47f7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a35fe47f7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a35fe47f7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a35fe47f7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a35fe47f7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a35fe47f7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a35fe47f7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a35fe47f7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a35fe47f7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a35fe47f7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a35fe47f7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a35fe47f7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a35fe47f7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a35fe47f7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a35fe47f7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a35fe47f7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a35fe47f7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a35fe47f7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a35fe47f7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a35fe47f7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a35fe47f7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a35fe47f7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a35fe47f7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a35fe47f7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a35fe47f7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a35fe47f7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a35fe47f7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a35fe47f7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a35fe47f7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a35fe47f7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a35fe47f7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a35fe47f7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a35fe47f7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a35fe47f7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a35fe47f7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6" name="Google Shape;86;g29a35fe47f7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a35fe47f7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a35fe47f7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a35fe47f7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a35fe47f7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32"/>
              <a:buFont typeface="Arial"/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a35fe47f7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188. Katru brīdi gaidām mēs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brīdi gaidām mēs: Jēzus atnāks.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Vēl mazliet, un ļoti drīz Jēzus 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Uz šo zemi kritušo Jēzus atnāks,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mūs, tos, kas Viņu mīl, ņemtu līdz.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Iesim Viņu sagaidīt, iesim pretī!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nekas mūs nekavē, iesim mēs!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nekas vairs nevar šķirt, iesim pretī,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Iesim Viņu sagaidīt, iesim drīz!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mēs redzēsim, cik Jaunā Zeme skaista,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mīlot gaida mūs Debess Tēvs.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atjaunoti ticībā lai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ejam, kur Jēzus ved!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Visas acis redzēs to, kad Viņš atnāks;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Arī tie, kas negaidīs, kad Viņš nāks.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Bet, ja pretī steigsimies, Jēzus uzņems.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Tikai tos, kas Viņu mīl, ņems Viņš līdz.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Katru brīdi domāsim: Jēzus atnāks!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mēs esam gatavi? Jēzus nāks! 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Iesim Viņu sagaidīt, iesim pretī,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 ļaunu atstājot, iesim drīz!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10226040" y="335292"/>
            <a:ext cx="1360544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mēs redzēsim, cik Jaunā Zeme skaista,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mīlot gaida mūs Debess Tēvs.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atjaunoti ticībā lai ejam,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ejam, kur Jēzus ved!</a:t>
            </a:r>
            <a:endParaRPr b="0" i="0" sz="5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