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1097" r:id="rId2"/>
    <p:sldId id="1088" r:id="rId3"/>
    <p:sldId id="534" r:id="rId4"/>
    <p:sldId id="1098" r:id="rId5"/>
    <p:sldId id="1100" r:id="rId6"/>
    <p:sldId id="1099" r:id="rId7"/>
    <p:sldId id="1101" r:id="rId8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9773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557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955471"/>
            <a:ext cx="12191999" cy="1667329"/>
          </a:xfrm>
        </p:spPr>
        <p:txBody>
          <a:bodyPr>
            <a:no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1</a:t>
            </a:r>
            <a:r>
              <a:rPr lang="en-GB" b="1" dirty="0">
                <a:solidFill>
                  <a:schemeClr val="bg2"/>
                </a:solidFill>
              </a:rPr>
              <a:t>87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>
                <a:solidFill>
                  <a:schemeClr val="bg2"/>
                </a:solidFill>
              </a:rPr>
              <a:t>Kad </a:t>
            </a:r>
            <a:r>
              <a:rPr lang="en-GB" b="1" dirty="0" err="1">
                <a:solidFill>
                  <a:schemeClr val="bg2"/>
                </a:solidFill>
              </a:rPr>
              <a:t>pār</a:t>
            </a:r>
            <a:r>
              <a:rPr lang="en-GB" b="1" dirty="0">
                <a:solidFill>
                  <a:schemeClr val="bg2"/>
                </a:solidFill>
              </a:rPr>
              <a:t> zemi </a:t>
            </a:r>
            <a:r>
              <a:rPr lang="en-GB" b="1" dirty="0" err="1">
                <a:solidFill>
                  <a:schemeClr val="bg2"/>
                </a:solidFill>
              </a:rPr>
              <a:t>skanēs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aicinājums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1056355"/>
            <a:ext cx="12192000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Kad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pār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zemi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skanēs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aicinājums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Kungam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pretī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nākt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Viņa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godība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Debess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atspīdēs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Savus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izglābtos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sagaidīs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sapulcinās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pats, 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Tajā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rītā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pretī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iešu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es.</a:t>
            </a:r>
            <a:endParaRPr lang="lv-LV" sz="48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34066"/>
            <a:ext cx="12192000" cy="3589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GB" sz="4800" dirty="0">
                <a:solidFill>
                  <a:schemeClr val="bg1"/>
                </a:solidFill>
                <a:cs typeface="Open Sans Light"/>
              </a:rPr>
              <a:t>Kad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aicinās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uz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mājām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Debess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plašumos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atbalss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GB" sz="4800" dirty="0">
                <a:solidFill>
                  <a:schemeClr val="bg1"/>
                </a:solidFill>
                <a:cs typeface="Open Sans Light"/>
              </a:rPr>
              <a:t> Visas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acis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Viņu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redzēs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 </a:t>
            </a:r>
          </a:p>
          <a:p>
            <a:pPr algn="ctr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Tajā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rītā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pretī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iešu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es.</a:t>
            </a:r>
            <a:endParaRPr lang="lv-LV" sz="48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1056355"/>
            <a:ext cx="12192000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Kristū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nomirušie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modīsies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lai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Viņu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satiktu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Kad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šis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jaukais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rīts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pār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zemi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gaismu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lies. 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Kristus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godība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tad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piepildīs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apsolījumu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Viņu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sagaidīt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aicināts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ikviens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48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84053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34066"/>
            <a:ext cx="12192000" cy="3589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GB" sz="4800" dirty="0">
                <a:solidFill>
                  <a:schemeClr val="bg1"/>
                </a:solidFill>
                <a:cs typeface="Open Sans Light"/>
              </a:rPr>
              <a:t>Kad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aicinās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uz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mājām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Debess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plašumos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atbalss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GB" sz="4800" dirty="0">
                <a:solidFill>
                  <a:schemeClr val="bg1"/>
                </a:solidFill>
                <a:cs typeface="Open Sans Light"/>
              </a:rPr>
              <a:t> Visas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acis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Viņu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redzēs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/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Tajā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rītā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pretī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iešu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es.</a:t>
            </a:r>
            <a:endParaRPr lang="lv-LV" sz="48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242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1056355"/>
            <a:ext cx="12192000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Vēl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saullēkta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līdz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saules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rietam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laiks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ļoti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īss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Kristus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mīlestībā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katram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gaismu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nest.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Kad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pār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zemi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skanēs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aicinājums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Viņu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sagaidīt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Tajā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rītā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pretī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iešu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es.</a:t>
            </a:r>
            <a:endParaRPr lang="lv-LV" sz="48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11247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34066"/>
            <a:ext cx="12192000" cy="3589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GB" sz="4800" dirty="0">
                <a:solidFill>
                  <a:schemeClr val="bg1"/>
                </a:solidFill>
                <a:cs typeface="Open Sans Light"/>
              </a:rPr>
              <a:t>Kad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aicinās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uz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mājām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Debess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plašumos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atbalss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GB" sz="4800" dirty="0">
                <a:solidFill>
                  <a:schemeClr val="bg1"/>
                </a:solidFill>
                <a:cs typeface="Open Sans Light"/>
              </a:rPr>
              <a:t> Visas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acis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Viņu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redzēs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/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Tajā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rītā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pretī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iešu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arī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es.</a:t>
            </a:r>
            <a:endParaRPr lang="lv-LV" sz="48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6860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2053</TotalTime>
  <Words>189</Words>
  <Application>Microsoft Macintosh PowerPoint</Application>
  <PresentationFormat>Widescreen</PresentationFormat>
  <Paragraphs>32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Open Sans Light</vt:lpstr>
      <vt:lpstr>Office Theme</vt:lpstr>
      <vt:lpstr>187. Kad pār zemi skanēs aicinājums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8</cp:revision>
  <dcterms:created xsi:type="dcterms:W3CDTF">2023-10-06T20:25:52Z</dcterms:created>
  <dcterms:modified xsi:type="dcterms:W3CDTF">2023-11-02T12:49:32Z</dcterms:modified>
</cp:coreProperties>
</file>