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1097" r:id="rId2"/>
    <p:sldId id="1088" r:id="rId3"/>
    <p:sldId id="1091" r:id="rId4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/>
          <a:lstStyle/>
          <a:p>
            <a:r>
              <a:rPr lang="en-LV" b="1" dirty="0">
                <a:solidFill>
                  <a:schemeClr val="bg2"/>
                </a:solidFill>
              </a:rPr>
              <a:t>1</a:t>
            </a:r>
            <a:r>
              <a:rPr lang="en-GB" b="1" dirty="0">
                <a:solidFill>
                  <a:schemeClr val="bg2"/>
                </a:solidFill>
              </a:rPr>
              <a:t>86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GB" b="1" dirty="0" err="1">
                <a:solidFill>
                  <a:schemeClr val="bg2"/>
                </a:solidFill>
              </a:rPr>
              <a:t>Skatu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paceliet</a:t>
            </a:r>
            <a:r>
              <a:rPr lang="en-GB" b="1" dirty="0">
                <a:solidFill>
                  <a:schemeClr val="bg2"/>
                </a:solidFill>
              </a:rPr>
              <a:t>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180662"/>
            <a:ext cx="12192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Skatu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paceliet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stiprinieties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Mūsu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pestīšana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tuvojas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Pazemojieties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Viņu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pielūdziet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Tīrām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sirdīm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godu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dodiet</a:t>
            </a:r>
            <a:r>
              <a:rPr lang="en-GB" sz="5400">
                <a:solidFill>
                  <a:schemeClr val="bg1"/>
                </a:solidFill>
                <a:cs typeface="Open Sans Light"/>
              </a:rPr>
              <a:t> – </a:t>
            </a:r>
            <a:endParaRPr lang="en-GB" sz="54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Viņš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ir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kungu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Kungs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!</a:t>
            </a:r>
            <a:endParaRPr lang="lv-LV" sz="54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2058</TotalTime>
  <Words>31</Words>
  <Application>Microsoft Macintosh PowerPoint</Application>
  <PresentationFormat>Widescreen</PresentationFormat>
  <Paragraphs>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Open Sans Light</vt:lpstr>
      <vt:lpstr>Office Theme</vt:lpstr>
      <vt:lpstr>186. Skatu paceliet!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7</cp:revision>
  <dcterms:created xsi:type="dcterms:W3CDTF">2023-10-06T20:25:52Z</dcterms:created>
  <dcterms:modified xsi:type="dcterms:W3CDTF">2023-11-02T12:48:07Z</dcterms:modified>
</cp:coreProperties>
</file>