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9" roundtripDataSignature="AMtx7mhfSS+DZTHMlXvsksZD0zyi4OuR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6910fc5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6910fc5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6910fc5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6910fc5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6910fc5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6910fc5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6910fc5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6910fc5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6910fc5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6910fc5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6910fc5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6910fc5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6910fc5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6910fc5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6910fc5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6910fc5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6910fc5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6910fc5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6910fc5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6910fc5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6910fc5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6910fc5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6910fc5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6910fc5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6910fc5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6910fc5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6910fc5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6910fc5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6910fc5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6910fc5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6910fc5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6910fc5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6910fc5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6910fc5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6910fc5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6910fc5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6910fc5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6910fc5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6910fc5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6910fc5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6910fc5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6910fc5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6910fc5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6910fc5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6910fc5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6910fc5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6910fc5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6910fc5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6910fc5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6910fc5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6910fc5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6910fc5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6910fc5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6910fc5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6910fc5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6910fc5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6910fc5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6910fc5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6910fc5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6910fc5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6910fc5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6910fc5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6910fc5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6910fc5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6910fc5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6910fc5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6910fc5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185. Kad Dievs visas pasaules tautas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Dievs visas pasaules tautas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tiesu reiz sapulcinās,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 bailes un izmisums ļaudīm,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atgriezties vēl kavējās.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119360" y="335292"/>
            <a:ext cx="14672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nāks, Savu klonu Viņš tīrīs,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Viņam vēteklis rokā tad būs.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kvieši taps sakrāti šķūņos,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pelavas ugunī kļūs.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mīlīgi skatās uz katru,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vien Viņa zīmogu nes.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Tos vedīs Viņš Debesu godā.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būsim starp tiem arī mēs?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119360" y="335292"/>
            <a:ext cx="14672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nāks, Savu klonu Viņš tīrīs,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Viņam vēteklis rokā tad būs.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kvieši taps sakrāti šķūņos,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pelavas ugunī kļūs.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tādēļ lai modrīgi esam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gaiši mums lukturi mirdz,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Kristum mēs pretī iet varam!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vienmēr ir gatava sirds!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119360" y="335292"/>
            <a:ext cx="14672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nāks, Savu klonu Viņš tīrīs,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Viņam vēteklis rokā tad būs.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kvieši taps sakrāti šķūņos,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pelavas ugunī kļūs.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