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100" r:id="rId4"/>
    <p:sldId id="1098" r:id="rId5"/>
    <p:sldId id="1101" r:id="rId6"/>
    <p:sldId id="1099" r:id="rId7"/>
    <p:sldId id="1102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2355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498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7580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903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98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18</a:t>
            </a:r>
            <a:r>
              <a:rPr lang="en-LV" b="1" dirty="0">
                <a:solidFill>
                  <a:schemeClr val="bg2"/>
                </a:solidFill>
              </a:rPr>
              <a:t>4. </a:t>
            </a:r>
            <a:r>
              <a:rPr lang="en-GB" b="1" dirty="0" err="1">
                <a:solidFill>
                  <a:schemeClr val="bg2"/>
                </a:solidFill>
              </a:rPr>
              <a:t>Ir</a:t>
            </a:r>
            <a:r>
              <a:rPr lang="en-GB" b="1" dirty="0">
                <a:solidFill>
                  <a:schemeClr val="bg2"/>
                </a:solidFill>
              </a:rPr>
              <a:t> laiks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690062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laiks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atgriezties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sirsnīgi meklēt Dievu.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laiks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pastāvēt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nebīties zaimus,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nievu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690062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Jo laika zvani vēstī mums,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Ka visur smagas ēnas tumst.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laiks, ir laiks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Nu Dievu meklēt mums.</a:t>
            </a:r>
          </a:p>
        </p:txBody>
      </p:sp>
    </p:spTree>
    <p:extLst>
      <p:ext uri="{BB962C8B-B14F-4D97-AF65-F5344CB8AC3E}">
        <p14:creationId xmlns:p14="http://schemas.microsoft.com/office/powerpoint/2010/main" val="290606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690062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laiks zināt to,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 No cilvēka Dievs ko prasa.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Jo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dvēselē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grāmatā skaidri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lasa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002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690062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Kad laika pulksten’s apstāsies,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Par vēlu būs tad laboties.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laiks, ir laiks,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 Uz mums jau gaida Dievs.</a:t>
            </a:r>
          </a:p>
        </p:txBody>
      </p:sp>
    </p:spTree>
    <p:extLst>
      <p:ext uri="{BB962C8B-B14F-4D97-AF65-F5344CB8AC3E}">
        <p14:creationId xmlns:p14="http://schemas.microsoft.com/office/powerpoint/2010/main" val="288031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690062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laiks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skatu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celt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 Uz mūžības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gaišo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krastu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Lai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atnākot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gulošus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neatrastu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85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690062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Jo laika straume ātri trauc,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Bet mums vēl jāizdara daudz.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laiks,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laiks –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Dievs visus aicina.</a:t>
            </a:r>
          </a:p>
        </p:txBody>
      </p:sp>
    </p:spTree>
    <p:extLst>
      <p:ext uri="{BB962C8B-B14F-4D97-AF65-F5344CB8AC3E}">
        <p14:creationId xmlns:p14="http://schemas.microsoft.com/office/powerpoint/2010/main" val="134453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2412</TotalTime>
  <Words>141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184. Ir laiks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9</cp:revision>
  <dcterms:created xsi:type="dcterms:W3CDTF">2023-10-06T20:25:52Z</dcterms:created>
  <dcterms:modified xsi:type="dcterms:W3CDTF">2023-11-02T12:46:38Z</dcterms:modified>
</cp:coreProperties>
</file>