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jUBq+A6sjVIuKTVmwDUV0wtwh4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183. Esam ceļā uz mājām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1720840"/>
            <a:ext cx="121920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Esam ceļā uz mājām – Viņš aizvedīs mūs, Un šī vieta tik brīnišķa būs!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Skanēs arfas, un sniegbaltas drēbes tur dos, Katram kronis jau sagatavots.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1832841"/>
            <a:ext cx="12192000" cy="31923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Gaidu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Debess godības Ķēniņš drīz nāks.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jau tuvu,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dvēselēm Glābējs un Draugs.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/>
          <p:nvPr/>
        </p:nvSpPr>
        <p:spPr>
          <a:xfrm>
            <a:off x="0" y="1811325"/>
            <a:ext cx="12192000" cy="3235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staigāt gar Dzīvības upi, kas mirdz,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Krāšņo godību atstarojot.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pateikties Jēzum par Tā upuri,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Slavu dziedot un gavilējot.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/>
          <p:nvPr/>
        </p:nvSpPr>
        <p:spPr>
          <a:xfrm>
            <a:off x="0" y="1875871"/>
            <a:ext cx="12192000" cy="31062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Gaidu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Debess godības Ķēniņš drīz nāks.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jau tuvu,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dvēselēm Glābējs un Draugs.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/>
          <p:nvPr/>
        </p:nvSpPr>
        <p:spPr>
          <a:xfrm>
            <a:off x="0" y="1809988"/>
            <a:ext cx="12192000" cy="3238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iet gadi, un dienas lai pagātnē zūd,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Glābēju drīz ieraudzīt!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Esam ceļā uz mājām – Viņš aizvedīs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ir mūžības laiks bezgalīgs.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/>
          <p:nvPr/>
        </p:nvSpPr>
        <p:spPr>
          <a:xfrm>
            <a:off x="0" y="1789810"/>
            <a:ext cx="12192000" cy="3278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Gaidu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Debess godības Ķēniņš drīz nāks.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jau tuvu,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dvēselēm Glābējs un Draugs.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