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9" roundtripDataSignature="AMtx7mjbyO05EyuequKj+FWSNxcMVDaW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GB">
                <a:solidFill>
                  <a:schemeClr val="lt1"/>
                </a:solidFill>
              </a:rPr>
              <a:t>182. Gaidot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1905506"/>
            <a:ext cx="121920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Dzīves ceļš ja grūtā brīdī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ticībai ēnas klāj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“Kad Viņš nāks, un cik vēl gaidīt?” –,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sirdi skumjas māc,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Zini, tā jau kādreiz bija,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Kristus cieta Golgātā.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Mīlot atdeva Viņš visu,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Tici Tam, tu būsi glābts!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1610957"/>
            <a:ext cx="12192000" cy="36360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Ilgi gaidām, ilgi gaidām,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Liekas, laiks tik lēni paiet.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Kristus nāks, lai mūs ņemtu līdz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Uz to vietu, kur mājo Viņš.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1574657"/>
            <a:ext cx="12192000" cy="370868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Ilgi gaidām, ilgi gaidām,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Kristus atnāks, mājās vedīs.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jau nāks, paņems mūs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to vietu, kur mājo Viņš.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1" name="Google Shape;121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šo cerību mums dotu,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troni Viņš atstāja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Un, kad ceļš virs zemes beidzās,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Mazliet gaidīt sacīja: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 txBox="1"/>
          <p:nvPr/>
        </p:nvSpPr>
        <p:spPr>
          <a:xfrm>
            <a:off x="0" y="1905506"/>
            <a:ext cx="1219200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“Lai tev ticība ir stipra,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gandrīz jau esam klāt.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Tēva mājas durvis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būs plaši atvērtas.”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"/>
          <p:cNvSpPr/>
          <p:nvPr/>
        </p:nvSpPr>
        <p:spPr>
          <a:xfrm>
            <a:off x="0" y="1660718"/>
            <a:ext cx="12192000" cy="35365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Ilgi gaidām, ilgi gaidām,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Liekas, laiks tik lēni paiet.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Kristus nāks, lai mūs ņemtu līdz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Uz to vietu, kur mājo Viņš.</a:t>
            </a:r>
            <a:endParaRPr/>
          </a:p>
        </p:txBody>
      </p:sp>
      <p:sp>
        <p:nvSpPr>
          <p:cNvPr id="135" name="Google Shape;135;p8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/>
          <p:nvPr/>
        </p:nvSpPr>
        <p:spPr>
          <a:xfrm>
            <a:off x="0" y="1649961"/>
            <a:ext cx="12192000" cy="35580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Ilgi gaidām, ilgi gaidām,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Kristus atnāks, mājās vedīs.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jau nāks, paņems mūs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to vietu, kur mājo Viņš.</a:t>
            </a:r>
            <a:endParaRPr b="0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9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