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6858000" cx="12192000"/>
  <p:notesSz cx="6858000" cy="9144000"/>
  <p:embeddedFontLst>
    <p:embeddedFont>
      <p:font typeface="Open Sans Light"/>
      <p:regular r:id="rId10"/>
      <p:bold r:id="rId11"/>
      <p:italic r:id="rId12"/>
      <p:boldItalic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14" roundtripDataSignature="AMtx7midXSVFyqloWvOPwLI7NcOJGeOvb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OpenSansLight-bold.fntdata"/><Relationship Id="rId10" Type="http://schemas.openxmlformats.org/officeDocument/2006/relationships/font" Target="fonts/OpenSansLight-regular.fntdata"/><Relationship Id="rId13" Type="http://schemas.openxmlformats.org/officeDocument/2006/relationships/font" Target="fonts/OpenSansLight-boldItalic.fntdata"/><Relationship Id="rId12" Type="http://schemas.openxmlformats.org/officeDocument/2006/relationships/font" Target="fonts/OpenSansLight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8" name="Google Shape;98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6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6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9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9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0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0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1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1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3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3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4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4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5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6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32"/>
              <a:buFont typeface="Arial"/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64996" y="3727420"/>
            <a:ext cx="10586100" cy="10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1"/>
                </a:solidFill>
              </a:rPr>
              <a:t>181. Mēs Viņu redzēsim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Mēs Viņu redzēsim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Tad, kad nāks Viņš godā,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mūsu Glābējs un Pestītājs.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Kopā ar eņģeļiem tad mūsu balsis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Vienosies slavā: “Ozianna augstībā!”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1" name="Google Shape;101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Mēs Viņu redzēsim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Tad, kad nāks Viņš godā,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mūsu Glābējs un Pestītājs.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Kopā ar eņģeļiem tad mūsu balsis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Vienosies slavā: “Ozianna augstībā,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Ozianna augstībā!”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