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hsNHsoNjanmLriaWKLOZo7l3DS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180. Esiet modrīgi!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Esiet modrīgi un lūdziet Dievu,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Kristus atnāks drīz!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Visus tos Viņš vedīs Debess godā,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Gatavus ko atradīs.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“Lūdz un gaidi!” Jēzus māca,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 un gaidi, nāks Viņš drīz,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atpestītos ļaudis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pārvedīs.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Dievu lūgdams, nemitīgi cīnies,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Jēzus cīnījās,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grēka un no nāves glābtu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Tos, kas Viņam uzticas.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“Lūdz un gaidi!” Jēzus māca,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 un gaidi, nāks Viņš drīz,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atpestītos ļaudis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pārvedīs.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Gaidot, lūdzot dariet savus darbus,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ausīs jaunais rīts.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ļaudis tanī mierā ieies,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Ticīgiem kas apsolīts.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“Lūdz un gaidi!” Jēzus māca,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 un gaidi, nāks Viņš drīz,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atpestītos ļaudis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pārvedīs.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