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Open Sans Ligh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jHSKQhASjQXuUGf15ZKN/nmBa/S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bold.fntdata"/><Relationship Id="rId10" Type="http://schemas.openxmlformats.org/officeDocument/2006/relationships/font" Target="fonts/OpenSansLight-regular.fntdata"/><Relationship Id="rId13" Type="http://schemas.openxmlformats.org/officeDocument/2006/relationships/font" Target="fonts/OpenSansLight-boldItalic.fntdata"/><Relationship Id="rId12" Type="http://schemas.openxmlformats.org/officeDocument/2006/relationships/font" Target="fonts/OpenSansLigh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889185" y="3443686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18. Liels ir Tas Kungs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Liels ir Tas Kungs,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 godībā svēts,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Viņam vara un spēks,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 mīl.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Liels ir Tas Kungs,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Mūžam uzticams, svēts,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Savā žēlastībā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mūs mīl.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Liels ir Tas Kungs,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cienīgs ņemt godu,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Cienīgs ņemt slavu, pateicību.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Paceliet balsis, slavējiet To,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gaviles skan!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Liels ir Tas Kungs! Liels ir Tas Kungs!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